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7" r:id="rId3"/>
    <p:sldId id="259" r:id="rId4"/>
    <p:sldId id="261" r:id="rId5"/>
    <p:sldId id="265" r:id="rId6"/>
    <p:sldId id="269" r:id="rId7"/>
    <p:sldId id="270" r:id="rId8"/>
    <p:sldId id="271" r:id="rId9"/>
    <p:sldId id="272" r:id="rId10"/>
    <p:sldId id="273" r:id="rId11"/>
    <p:sldId id="274" r:id="rId12"/>
    <p:sldId id="275" r:id="rId13"/>
    <p:sldId id="276" r:id="rId14"/>
    <p:sldId id="277" r:id="rId15"/>
    <p:sldId id="278" r:id="rId16"/>
    <p:sldId id="284" r:id="rId17"/>
    <p:sldId id="285" r:id="rId18"/>
    <p:sldId id="279" r:id="rId19"/>
    <p:sldId id="281" r:id="rId20"/>
    <p:sldId id="286" r:id="rId21"/>
    <p:sldId id="28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A08D98-76F9-4045-AB67-6366A8526643}" v="46" dt="2026-05-13T12:57:08.740"/>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Açık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Koyu Stil 1 - Vurgu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Koyu Stil 1 - Vurgu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Koyu Stil 1 - Vurgu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Koyu Stil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Orta Stil 3 - Vurgu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Orta Stil 3 - Vurgu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Orta Stil 3 - Vurgu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Orta Stil 3 - Vurgu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is gülnar" userId="5a8897685b5ea877" providerId="LiveId" clId="{8DC50D05-EDEE-45C1-B751-C8C6B55530CA}"/>
    <pc:docChg chg="undo redo custSel addSld delSld modSld">
      <pc:chgData name="halis gülnar" userId="5a8897685b5ea877" providerId="LiveId" clId="{8DC50D05-EDEE-45C1-B751-C8C6B55530CA}" dt="2026-05-13T13:17:39.299" v="733" actId="26606"/>
      <pc:docMkLst>
        <pc:docMk/>
      </pc:docMkLst>
      <pc:sldChg chg="addSp delSp modSp mod delDesignElem">
        <pc:chgData name="halis gülnar" userId="5a8897685b5ea877" providerId="LiveId" clId="{8DC50D05-EDEE-45C1-B751-C8C6B55530CA}" dt="2026-05-13T13:17:39.299" v="733" actId="26606"/>
        <pc:sldMkLst>
          <pc:docMk/>
          <pc:sldMk cId="1874050516" sldId="256"/>
        </pc:sldMkLst>
        <pc:spChg chg="mod">
          <ac:chgData name="halis gülnar" userId="5a8897685b5ea877" providerId="LiveId" clId="{8DC50D05-EDEE-45C1-B751-C8C6B55530CA}" dt="2026-05-13T13:17:39.299" v="733" actId="26606"/>
          <ac:spMkLst>
            <pc:docMk/>
            <pc:sldMk cId="1874050516" sldId="256"/>
            <ac:spMk id="2" creationId="{B55E98E3-CBF0-DFFC-E603-E83C36EB21E0}"/>
          </ac:spMkLst>
        </pc:spChg>
        <pc:spChg chg="del">
          <ac:chgData name="halis gülnar" userId="5a8897685b5ea877" providerId="LiveId" clId="{8DC50D05-EDEE-45C1-B751-C8C6B55530CA}" dt="2026-05-13T13:16:51.420" v="723" actId="26606"/>
          <ac:spMkLst>
            <pc:docMk/>
            <pc:sldMk cId="1874050516" sldId="256"/>
            <ac:spMk id="40" creationId="{C5772175-955A-4811-B3D9-A03023BEFF03}"/>
          </ac:spMkLst>
        </pc:spChg>
        <pc:spChg chg="del">
          <ac:chgData name="halis gülnar" userId="5a8897685b5ea877" providerId="LiveId" clId="{8DC50D05-EDEE-45C1-B751-C8C6B55530CA}" dt="2026-05-13T13:16:51.420" v="723" actId="26606"/>
          <ac:spMkLst>
            <pc:docMk/>
            <pc:sldMk cId="1874050516" sldId="256"/>
            <ac:spMk id="42" creationId="{0AE98B72-66C6-4AB4-AF0D-BA830DE86393}"/>
          </ac:spMkLst>
        </pc:spChg>
        <pc:spChg chg="del">
          <ac:chgData name="halis gülnar" userId="5a8897685b5ea877" providerId="LiveId" clId="{8DC50D05-EDEE-45C1-B751-C8C6B55530CA}" dt="2026-05-13T13:16:51.420" v="723" actId="26606"/>
          <ac:spMkLst>
            <pc:docMk/>
            <pc:sldMk cId="1874050516" sldId="256"/>
            <ac:spMk id="44" creationId="{407EAFC6-733F-403D-BB4D-05A3A28742F1}"/>
          </ac:spMkLst>
        </pc:spChg>
        <pc:spChg chg="del">
          <ac:chgData name="halis gülnar" userId="5a8897685b5ea877" providerId="LiveId" clId="{8DC50D05-EDEE-45C1-B751-C8C6B55530CA}" dt="2026-05-13T13:16:51.420" v="723" actId="26606"/>
          <ac:spMkLst>
            <pc:docMk/>
            <pc:sldMk cId="1874050516" sldId="256"/>
            <ac:spMk id="46" creationId="{17A36730-4CB0-4F61-AD11-A44C9765833F}"/>
          </ac:spMkLst>
        </pc:spChg>
        <pc:spChg chg="del">
          <ac:chgData name="halis gülnar" userId="5a8897685b5ea877" providerId="LiveId" clId="{8DC50D05-EDEE-45C1-B751-C8C6B55530CA}" dt="2026-05-13T13:16:51.420" v="723" actId="26606"/>
          <ac:spMkLst>
            <pc:docMk/>
            <pc:sldMk cId="1874050516" sldId="256"/>
            <ac:spMk id="48" creationId="{767334AB-16BD-4EC7-8C6B-4B5171600933}"/>
          </ac:spMkLst>
        </pc:spChg>
        <pc:spChg chg="del">
          <ac:chgData name="halis gülnar" userId="5a8897685b5ea877" providerId="LiveId" clId="{8DC50D05-EDEE-45C1-B751-C8C6B55530CA}" dt="2026-05-13T13:16:51.420" v="723" actId="26606"/>
          <ac:spMkLst>
            <pc:docMk/>
            <pc:sldMk cId="1874050516" sldId="256"/>
            <ac:spMk id="50" creationId="{C69C79E1-F916-4929-A4F3-DE763D4BFA57}"/>
          </ac:spMkLst>
        </pc:spChg>
        <pc:spChg chg="del">
          <ac:chgData name="halis gülnar" userId="5a8897685b5ea877" providerId="LiveId" clId="{8DC50D05-EDEE-45C1-B751-C8C6B55530CA}" dt="2026-05-13T13:16:51.420" v="723" actId="26606"/>
          <ac:spMkLst>
            <pc:docMk/>
            <pc:sldMk cId="1874050516" sldId="256"/>
            <ac:spMk id="52" creationId="{00C86EF7-5EC4-4682-A7BD-444DA4916474}"/>
          </ac:spMkLst>
        </pc:spChg>
        <pc:spChg chg="add del">
          <ac:chgData name="halis gülnar" userId="5a8897685b5ea877" providerId="LiveId" clId="{8DC50D05-EDEE-45C1-B751-C8C6B55530CA}" dt="2026-05-13T13:17:00.774" v="725" actId="26606"/>
          <ac:spMkLst>
            <pc:docMk/>
            <pc:sldMk cId="1874050516" sldId="256"/>
            <ac:spMk id="57" creationId="{275D6C10-B5A7-4715-803E-0501C9C2CC21}"/>
          </ac:spMkLst>
        </pc:spChg>
        <pc:spChg chg="add del">
          <ac:chgData name="halis gülnar" userId="5a8897685b5ea877" providerId="LiveId" clId="{8DC50D05-EDEE-45C1-B751-C8C6B55530CA}" dt="2026-05-13T13:17:39.299" v="733" actId="26606"/>
          <ac:spMkLst>
            <pc:docMk/>
            <pc:sldMk cId="1874050516" sldId="256"/>
            <ac:spMk id="62" creationId="{3614E214-61C2-4ADE-B561-2437D5980E30}"/>
          </ac:spMkLst>
        </pc:spChg>
        <pc:spChg chg="add del">
          <ac:chgData name="halis gülnar" userId="5a8897685b5ea877" providerId="LiveId" clId="{8DC50D05-EDEE-45C1-B751-C8C6B55530CA}" dt="2026-05-13T13:17:39.299" v="733" actId="26606"/>
          <ac:spMkLst>
            <pc:docMk/>
            <pc:sldMk cId="1874050516" sldId="256"/>
            <ac:spMk id="64" creationId="{AD7356EA-285B-4E5D-8FEC-104659A4FD2C}"/>
          </ac:spMkLst>
        </pc:spChg>
        <pc:spChg chg="add del">
          <ac:chgData name="halis gülnar" userId="5a8897685b5ea877" providerId="LiveId" clId="{8DC50D05-EDEE-45C1-B751-C8C6B55530CA}" dt="2026-05-13T13:17:39.295" v="732" actId="26606"/>
          <ac:spMkLst>
            <pc:docMk/>
            <pc:sldMk cId="1874050516" sldId="256"/>
            <ac:spMk id="69" creationId="{53F29798-D584-4792-9B62-3F5F5C36D619}"/>
          </ac:spMkLst>
        </pc:spChg>
        <pc:spChg chg="add">
          <ac:chgData name="halis gülnar" userId="5a8897685b5ea877" providerId="LiveId" clId="{8DC50D05-EDEE-45C1-B751-C8C6B55530CA}" dt="2026-05-13T13:17:39.299" v="733" actId="26606"/>
          <ac:spMkLst>
            <pc:docMk/>
            <pc:sldMk cId="1874050516" sldId="256"/>
            <ac:spMk id="71" creationId="{275D6C10-B5A7-4715-803E-0501C9C2CC21}"/>
          </ac:spMkLst>
        </pc:spChg>
        <pc:picChg chg="add mod">
          <ac:chgData name="halis gülnar" userId="5a8897685b5ea877" providerId="LiveId" clId="{8DC50D05-EDEE-45C1-B751-C8C6B55530CA}" dt="2026-05-13T13:17:39.299" v="733" actId="26606"/>
          <ac:picMkLst>
            <pc:docMk/>
            <pc:sldMk cId="1874050516" sldId="256"/>
            <ac:picMk id="3" creationId="{12917642-6E8D-0D21-6D46-E17C82D43528}"/>
          </ac:picMkLst>
        </pc:picChg>
        <pc:picChg chg="add del mod">
          <ac:chgData name="halis gülnar" userId="5a8897685b5ea877" providerId="LiveId" clId="{8DC50D05-EDEE-45C1-B751-C8C6B55530CA}" dt="2026-05-13T12:53:52.944" v="550" actId="478"/>
          <ac:picMkLst>
            <pc:docMk/>
            <pc:sldMk cId="1874050516" sldId="256"/>
            <ac:picMk id="13" creationId="{2FFE25A5-9D89-E693-E3B3-B4D7D5FA1FFA}"/>
          </ac:picMkLst>
        </pc:picChg>
        <pc:picChg chg="add del mod">
          <ac:chgData name="halis gülnar" userId="5a8897685b5ea877" providerId="LiveId" clId="{8DC50D05-EDEE-45C1-B751-C8C6B55530CA}" dt="2026-05-13T12:53:52.337" v="549" actId="478"/>
          <ac:picMkLst>
            <pc:docMk/>
            <pc:sldMk cId="1874050516" sldId="256"/>
            <ac:picMk id="2050" creationId="{A70D213A-0692-3B21-4607-DEAE2737D8D6}"/>
          </ac:picMkLst>
        </pc:picChg>
      </pc:sldChg>
      <pc:sldChg chg="addSp delSp modSp mod modAnim">
        <pc:chgData name="halis gülnar" userId="5a8897685b5ea877" providerId="LiveId" clId="{8DC50D05-EDEE-45C1-B751-C8C6B55530CA}" dt="2026-05-13T13:17:06.509" v="726" actId="26606"/>
        <pc:sldMkLst>
          <pc:docMk/>
          <pc:sldMk cId="1008151389" sldId="257"/>
        </pc:sldMkLst>
        <pc:spChg chg="mod">
          <ac:chgData name="halis gülnar" userId="5a8897685b5ea877" providerId="LiveId" clId="{8DC50D05-EDEE-45C1-B751-C8C6B55530CA}" dt="2026-05-13T13:17:06.509" v="726" actId="26606"/>
          <ac:spMkLst>
            <pc:docMk/>
            <pc:sldMk cId="1008151389" sldId="257"/>
            <ac:spMk id="2" creationId="{C8F9D380-F7A9-B460-8595-CD42AEB792B9}"/>
          </ac:spMkLst>
        </pc:spChg>
        <pc:spChg chg="mod">
          <ac:chgData name="halis gülnar" userId="5a8897685b5ea877" providerId="LiveId" clId="{8DC50D05-EDEE-45C1-B751-C8C6B55530CA}" dt="2026-05-13T13:17:06.509" v="726" actId="26606"/>
          <ac:spMkLst>
            <pc:docMk/>
            <pc:sldMk cId="1008151389" sldId="257"/>
            <ac:spMk id="3" creationId="{1A9FDC03-46C6-BBA5-A6A0-3FC19061F238}"/>
          </ac:spMkLst>
        </pc:spChg>
        <pc:spChg chg="del">
          <ac:chgData name="halis gülnar" userId="5a8897685b5ea877" providerId="LiveId" clId="{8DC50D05-EDEE-45C1-B751-C8C6B55530CA}" dt="2026-05-13T13:17:06.509" v="726" actId="26606"/>
          <ac:spMkLst>
            <pc:docMk/>
            <pc:sldMk cId="1008151389" sldId="257"/>
            <ac:spMk id="102" creationId="{C5772175-955A-4811-B3D9-A03023BEFF03}"/>
          </ac:spMkLst>
        </pc:spChg>
        <pc:spChg chg="del">
          <ac:chgData name="halis gülnar" userId="5a8897685b5ea877" providerId="LiveId" clId="{8DC50D05-EDEE-45C1-B751-C8C6B55530CA}" dt="2026-05-13T13:17:06.509" v="726" actId="26606"/>
          <ac:spMkLst>
            <pc:docMk/>
            <pc:sldMk cId="1008151389" sldId="257"/>
            <ac:spMk id="104" creationId="{0AE98B72-66C6-4AB4-AF0D-BA830DE86393}"/>
          </ac:spMkLst>
        </pc:spChg>
        <pc:spChg chg="del">
          <ac:chgData name="halis gülnar" userId="5a8897685b5ea877" providerId="LiveId" clId="{8DC50D05-EDEE-45C1-B751-C8C6B55530CA}" dt="2026-05-13T13:17:06.509" v="726" actId="26606"/>
          <ac:spMkLst>
            <pc:docMk/>
            <pc:sldMk cId="1008151389" sldId="257"/>
            <ac:spMk id="106" creationId="{407EAFC6-733F-403D-BB4D-05A3A28742F1}"/>
          </ac:spMkLst>
        </pc:spChg>
        <pc:spChg chg="del">
          <ac:chgData name="halis gülnar" userId="5a8897685b5ea877" providerId="LiveId" clId="{8DC50D05-EDEE-45C1-B751-C8C6B55530CA}" dt="2026-05-13T13:17:06.509" v="726" actId="26606"/>
          <ac:spMkLst>
            <pc:docMk/>
            <pc:sldMk cId="1008151389" sldId="257"/>
            <ac:spMk id="108" creationId="{17A36730-4CB0-4F61-AD11-A44C9765833F}"/>
          </ac:spMkLst>
        </pc:spChg>
        <pc:spChg chg="del">
          <ac:chgData name="halis gülnar" userId="5a8897685b5ea877" providerId="LiveId" clId="{8DC50D05-EDEE-45C1-B751-C8C6B55530CA}" dt="2026-05-13T13:17:06.509" v="726" actId="26606"/>
          <ac:spMkLst>
            <pc:docMk/>
            <pc:sldMk cId="1008151389" sldId="257"/>
            <ac:spMk id="110" creationId="{767334AB-16BD-4EC7-8C6B-4B5171600933}"/>
          </ac:spMkLst>
        </pc:spChg>
        <pc:spChg chg="del">
          <ac:chgData name="halis gülnar" userId="5a8897685b5ea877" providerId="LiveId" clId="{8DC50D05-EDEE-45C1-B751-C8C6B55530CA}" dt="2026-05-13T13:17:06.509" v="726" actId="26606"/>
          <ac:spMkLst>
            <pc:docMk/>
            <pc:sldMk cId="1008151389" sldId="257"/>
            <ac:spMk id="112" creationId="{C69C79E1-F916-4929-A4F3-DE763D4BFA57}"/>
          </ac:spMkLst>
        </pc:spChg>
        <pc:spChg chg="del">
          <ac:chgData name="halis gülnar" userId="5a8897685b5ea877" providerId="LiveId" clId="{8DC50D05-EDEE-45C1-B751-C8C6B55530CA}" dt="2026-05-13T13:17:06.509" v="726" actId="26606"/>
          <ac:spMkLst>
            <pc:docMk/>
            <pc:sldMk cId="1008151389" sldId="257"/>
            <ac:spMk id="114" creationId="{00C86EF7-5EC4-4682-A7BD-444DA4916474}"/>
          </ac:spMkLst>
        </pc:spChg>
        <pc:spChg chg="add">
          <ac:chgData name="halis gülnar" userId="5a8897685b5ea877" providerId="LiveId" clId="{8DC50D05-EDEE-45C1-B751-C8C6B55530CA}" dt="2026-05-13T13:17:06.509" v="726" actId="26606"/>
          <ac:spMkLst>
            <pc:docMk/>
            <pc:sldMk cId="1008151389" sldId="257"/>
            <ac:spMk id="119" creationId="{3614E214-61C2-4ADE-B561-2437D5980E30}"/>
          </ac:spMkLst>
        </pc:spChg>
      </pc:sldChg>
      <pc:sldChg chg="addSp delSp modSp mod delAnim delDesignElem">
        <pc:chgData name="halis gülnar" userId="5a8897685b5ea877" providerId="LiveId" clId="{8DC50D05-EDEE-45C1-B751-C8C6B55530CA}" dt="2026-05-13T12:57:54.178" v="608" actId="26606"/>
        <pc:sldMkLst>
          <pc:docMk/>
          <pc:sldMk cId="3897584742" sldId="259"/>
        </pc:sldMkLst>
        <pc:spChg chg="add mod">
          <ac:chgData name="halis gülnar" userId="5a8897685b5ea877" providerId="LiveId" clId="{8DC50D05-EDEE-45C1-B751-C8C6B55530CA}" dt="2026-05-13T12:57:54.178" v="608" actId="26606"/>
          <ac:spMkLst>
            <pc:docMk/>
            <pc:sldMk cId="3897584742" sldId="259"/>
            <ac:spMk id="3" creationId="{705FEE07-424E-C918-E254-9F573AA38F9D}"/>
          </ac:spMkLst>
        </pc:spChg>
        <pc:spChg chg="ord">
          <ac:chgData name="halis gülnar" userId="5a8897685b5ea877" providerId="LiveId" clId="{8DC50D05-EDEE-45C1-B751-C8C6B55530CA}" dt="2026-05-13T12:57:54.178" v="608" actId="26606"/>
          <ac:spMkLst>
            <pc:docMk/>
            <pc:sldMk cId="3897584742" sldId="259"/>
            <ac:spMk id="4" creationId="{49341195-8912-C73C-EAE7-34371C41E32D}"/>
          </ac:spMkLst>
        </pc:spChg>
        <pc:spChg chg="add del mod">
          <ac:chgData name="halis gülnar" userId="5a8897685b5ea877" providerId="LiveId" clId="{8DC50D05-EDEE-45C1-B751-C8C6B55530CA}" dt="2026-05-13T12:53:56.628" v="552" actId="478"/>
          <ac:spMkLst>
            <pc:docMk/>
            <pc:sldMk cId="3897584742" sldId="259"/>
            <ac:spMk id="15" creationId="{810D351E-068A-E4C1-EEDE-CAF018800999}"/>
          </ac:spMkLst>
        </pc:spChg>
        <pc:spChg chg="del">
          <ac:chgData name="halis gülnar" userId="5a8897685b5ea877" providerId="LiveId" clId="{8DC50D05-EDEE-45C1-B751-C8C6B55530CA}" dt="2026-05-13T12:57:54.178" v="608" actId="26606"/>
          <ac:spMkLst>
            <pc:docMk/>
            <pc:sldMk cId="3897584742" sldId="259"/>
            <ac:spMk id="30" creationId="{38FAA1A1-D861-433F-88FA-1E9D6FD31D11}"/>
          </ac:spMkLst>
        </pc:spChg>
        <pc:spChg chg="del">
          <ac:chgData name="halis gülnar" userId="5a8897685b5ea877" providerId="LiveId" clId="{8DC50D05-EDEE-45C1-B751-C8C6B55530CA}" dt="2026-05-13T12:57:54.178" v="608" actId="26606"/>
          <ac:spMkLst>
            <pc:docMk/>
            <pc:sldMk cId="3897584742" sldId="259"/>
            <ac:spMk id="31" creationId="{09588DA8-065E-4F6F-8EFD-43104AB2E0CF}"/>
          </ac:spMkLst>
        </pc:spChg>
        <pc:spChg chg="del">
          <ac:chgData name="halis gülnar" userId="5a8897685b5ea877" providerId="LiveId" clId="{8DC50D05-EDEE-45C1-B751-C8C6B55530CA}" dt="2026-05-13T12:57:54.178" v="608" actId="26606"/>
          <ac:spMkLst>
            <pc:docMk/>
            <pc:sldMk cId="3897584742" sldId="259"/>
            <ac:spMk id="32" creationId="{8D71EDA1-87BF-4D5D-AB79-F346FD19278A}"/>
          </ac:spMkLst>
        </pc:spChg>
        <pc:spChg chg="del">
          <ac:chgData name="halis gülnar" userId="5a8897685b5ea877" providerId="LiveId" clId="{8DC50D05-EDEE-45C1-B751-C8C6B55530CA}" dt="2026-05-13T12:57:54.178" v="608" actId="26606"/>
          <ac:spMkLst>
            <pc:docMk/>
            <pc:sldMk cId="3897584742" sldId="259"/>
            <ac:spMk id="33" creationId="{C4285719-470E-454C-AF62-8323075F1F5B}"/>
          </ac:spMkLst>
        </pc:spChg>
        <pc:spChg chg="del">
          <ac:chgData name="halis gülnar" userId="5a8897685b5ea877" providerId="LiveId" clId="{8DC50D05-EDEE-45C1-B751-C8C6B55530CA}" dt="2026-05-13T12:57:54.178" v="608" actId="26606"/>
          <ac:spMkLst>
            <pc:docMk/>
            <pc:sldMk cId="3897584742" sldId="259"/>
            <ac:spMk id="34" creationId="{CD9FE4EF-C4D8-49A0-B2FF-81D8DB7D8A24}"/>
          </ac:spMkLst>
        </pc:spChg>
        <pc:spChg chg="del">
          <ac:chgData name="halis gülnar" userId="5a8897685b5ea877" providerId="LiveId" clId="{8DC50D05-EDEE-45C1-B751-C8C6B55530CA}" dt="2026-05-13T12:57:54.178" v="608" actId="26606"/>
          <ac:spMkLst>
            <pc:docMk/>
            <pc:sldMk cId="3897584742" sldId="259"/>
            <ac:spMk id="36" creationId="{D2B78728-A580-49A7-84F9-6EF6F583ADE0}"/>
          </ac:spMkLst>
        </pc:spChg>
        <pc:spChg chg="add">
          <ac:chgData name="halis gülnar" userId="5a8897685b5ea877" providerId="LiveId" clId="{8DC50D05-EDEE-45C1-B751-C8C6B55530CA}" dt="2026-05-13T12:57:54.178" v="608" actId="26606"/>
          <ac:spMkLst>
            <pc:docMk/>
            <pc:sldMk cId="3897584742" sldId="259"/>
            <ac:spMk id="41" creationId="{2B97F24A-32CE-4C1C-A50D-3016B394DCFB}"/>
          </ac:spMkLst>
        </pc:spChg>
        <pc:spChg chg="add">
          <ac:chgData name="halis gülnar" userId="5a8897685b5ea877" providerId="LiveId" clId="{8DC50D05-EDEE-45C1-B751-C8C6B55530CA}" dt="2026-05-13T12:57:54.178" v="608" actId="26606"/>
          <ac:spMkLst>
            <pc:docMk/>
            <pc:sldMk cId="3897584742" sldId="259"/>
            <ac:spMk id="43" creationId="{CD8B4F24-440B-49E9-B85D-733523DC064B}"/>
          </ac:spMkLst>
        </pc:spChg>
        <pc:picChg chg="add mod">
          <ac:chgData name="halis gülnar" userId="5a8897685b5ea877" providerId="LiveId" clId="{8DC50D05-EDEE-45C1-B751-C8C6B55530CA}" dt="2026-05-13T12:57:49.060" v="607"/>
          <ac:picMkLst>
            <pc:docMk/>
            <pc:sldMk cId="3897584742" sldId="259"/>
            <ac:picMk id="6" creationId="{F7A39EBE-3ACB-6B29-B919-E3DA8766F745}"/>
          </ac:picMkLst>
        </pc:picChg>
        <pc:picChg chg="add del mod">
          <ac:chgData name="halis gülnar" userId="5a8897685b5ea877" providerId="LiveId" clId="{8DC50D05-EDEE-45C1-B751-C8C6B55530CA}" dt="2026-05-13T12:53:55.022" v="551" actId="478"/>
          <ac:picMkLst>
            <pc:docMk/>
            <pc:sldMk cId="3897584742" sldId="259"/>
            <ac:picMk id="1026" creationId="{5AF2C066-C67D-0C54-7567-6B53CF2DB557}"/>
          </ac:picMkLst>
        </pc:picChg>
      </pc:sldChg>
      <pc:sldChg chg="addSp delSp modSp mod">
        <pc:chgData name="halis gülnar" userId="5a8897685b5ea877" providerId="LiveId" clId="{8DC50D05-EDEE-45C1-B751-C8C6B55530CA}" dt="2026-05-13T12:58:06.606" v="611" actId="26606"/>
        <pc:sldMkLst>
          <pc:docMk/>
          <pc:sldMk cId="364646627" sldId="261"/>
        </pc:sldMkLst>
        <pc:spChg chg="mod">
          <ac:chgData name="halis gülnar" userId="5a8897685b5ea877" providerId="LiveId" clId="{8DC50D05-EDEE-45C1-B751-C8C6B55530CA}" dt="2026-05-13T12:58:06.606" v="611" actId="26606"/>
          <ac:spMkLst>
            <pc:docMk/>
            <pc:sldMk cId="364646627" sldId="261"/>
            <ac:spMk id="2" creationId="{E155F636-1E78-F222-6D09-EFD9FD6D04D2}"/>
          </ac:spMkLst>
        </pc:spChg>
        <pc:spChg chg="mod">
          <ac:chgData name="halis gülnar" userId="5a8897685b5ea877" providerId="LiveId" clId="{8DC50D05-EDEE-45C1-B751-C8C6B55530CA}" dt="2026-05-13T12:58:06.606" v="611" actId="26606"/>
          <ac:spMkLst>
            <pc:docMk/>
            <pc:sldMk cId="364646627" sldId="261"/>
            <ac:spMk id="3" creationId="{517EE571-5372-C0B3-D59E-75133600B1D2}"/>
          </ac:spMkLst>
        </pc:spChg>
        <pc:spChg chg="add del">
          <ac:chgData name="halis gülnar" userId="5a8897685b5ea877" providerId="LiveId" clId="{8DC50D05-EDEE-45C1-B751-C8C6B55530CA}" dt="2026-05-13T12:58:06.606" v="611" actId="26606"/>
          <ac:spMkLst>
            <pc:docMk/>
            <pc:sldMk cId="364646627" sldId="261"/>
            <ac:spMk id="20" creationId="{979E27D9-03C7-44E2-9FF8-15D0C8506AF7}"/>
          </ac:spMkLst>
        </pc:spChg>
        <pc:spChg chg="add del">
          <ac:chgData name="halis gülnar" userId="5a8897685b5ea877" providerId="LiveId" clId="{8DC50D05-EDEE-45C1-B751-C8C6B55530CA}" dt="2026-05-13T12:58:06.606" v="611" actId="26606"/>
          <ac:spMkLst>
            <pc:docMk/>
            <pc:sldMk cId="364646627" sldId="261"/>
            <ac:spMk id="21" creationId="{EEBF1590-3B36-48EE-A89D-3B6F3CB256AB}"/>
          </ac:spMkLst>
        </pc:spChg>
        <pc:spChg chg="add del">
          <ac:chgData name="halis gülnar" userId="5a8897685b5ea877" providerId="LiveId" clId="{8DC50D05-EDEE-45C1-B751-C8C6B55530CA}" dt="2026-05-13T12:58:06.606" v="611" actId="26606"/>
          <ac:spMkLst>
            <pc:docMk/>
            <pc:sldMk cId="364646627" sldId="261"/>
            <ac:spMk id="22" creationId="{AC8F6C8C-AB5A-4548-942D-E3FD40ACBC49}"/>
          </ac:spMkLst>
        </pc:spChg>
        <pc:spChg chg="add del">
          <ac:chgData name="halis gülnar" userId="5a8897685b5ea877" providerId="LiveId" clId="{8DC50D05-EDEE-45C1-B751-C8C6B55530CA}" dt="2026-05-13T12:58:06.606" v="610" actId="26606"/>
          <ac:spMkLst>
            <pc:docMk/>
            <pc:sldMk cId="364646627" sldId="261"/>
            <ac:spMk id="27" creationId="{2B97F24A-32CE-4C1C-A50D-3016B394DCFB}"/>
          </ac:spMkLst>
        </pc:spChg>
        <pc:spChg chg="add del">
          <ac:chgData name="halis gülnar" userId="5a8897685b5ea877" providerId="LiveId" clId="{8DC50D05-EDEE-45C1-B751-C8C6B55530CA}" dt="2026-05-13T12:58:06.606" v="610" actId="26606"/>
          <ac:spMkLst>
            <pc:docMk/>
            <pc:sldMk cId="364646627" sldId="261"/>
            <ac:spMk id="29" creationId="{CD8B4F24-440B-49E9-B85D-733523DC064B}"/>
          </ac:spMkLst>
        </pc:spChg>
        <pc:spChg chg="add">
          <ac:chgData name="halis gülnar" userId="5a8897685b5ea877" providerId="LiveId" clId="{8DC50D05-EDEE-45C1-B751-C8C6B55530CA}" dt="2026-05-13T12:58:06.606" v="611" actId="26606"/>
          <ac:spMkLst>
            <pc:docMk/>
            <pc:sldMk cId="364646627" sldId="261"/>
            <ac:spMk id="31" creationId="{743AA782-23D1-4521-8CAD-47662984AA08}"/>
          </ac:spMkLst>
        </pc:spChg>
        <pc:spChg chg="add">
          <ac:chgData name="halis gülnar" userId="5a8897685b5ea877" providerId="LiveId" clId="{8DC50D05-EDEE-45C1-B751-C8C6B55530CA}" dt="2026-05-13T12:58:06.606" v="611" actId="26606"/>
          <ac:spMkLst>
            <pc:docMk/>
            <pc:sldMk cId="364646627" sldId="261"/>
            <ac:spMk id="32" creationId="{650D18FE-0824-4A46-B22C-A86B52E5780A}"/>
          </ac:spMkLst>
        </pc:spChg>
        <pc:picChg chg="mod">
          <ac:chgData name="halis gülnar" userId="5a8897685b5ea877" providerId="LiveId" clId="{8DC50D05-EDEE-45C1-B751-C8C6B55530CA}" dt="2026-05-13T12:58:06.606" v="611" actId="26606"/>
          <ac:picMkLst>
            <pc:docMk/>
            <pc:sldMk cId="364646627" sldId="261"/>
            <ac:picMk id="5" creationId="{97F53A66-698E-F15D-6884-B629F3461A6F}"/>
          </ac:picMkLst>
        </pc:picChg>
      </pc:sldChg>
      <pc:sldChg chg="addSp delSp modSp mod">
        <pc:chgData name="halis gülnar" userId="5a8897685b5ea877" providerId="LiveId" clId="{8DC50D05-EDEE-45C1-B751-C8C6B55530CA}" dt="2026-05-13T13:17:14.190" v="727" actId="26606"/>
        <pc:sldMkLst>
          <pc:docMk/>
          <pc:sldMk cId="990001268" sldId="265"/>
        </pc:sldMkLst>
        <pc:spChg chg="mod">
          <ac:chgData name="halis gülnar" userId="5a8897685b5ea877" providerId="LiveId" clId="{8DC50D05-EDEE-45C1-B751-C8C6B55530CA}" dt="2026-05-13T13:17:14.190" v="727" actId="26606"/>
          <ac:spMkLst>
            <pc:docMk/>
            <pc:sldMk cId="990001268" sldId="265"/>
            <ac:spMk id="2" creationId="{72A84131-4BF5-BB7B-6B3D-4ACF46B99FBE}"/>
          </ac:spMkLst>
        </pc:spChg>
        <pc:spChg chg="del">
          <ac:chgData name="halis gülnar" userId="5a8897685b5ea877" providerId="LiveId" clId="{8DC50D05-EDEE-45C1-B751-C8C6B55530CA}" dt="2026-05-13T13:17:14.190" v="727" actId="26606"/>
          <ac:spMkLst>
            <pc:docMk/>
            <pc:sldMk cId="990001268" sldId="265"/>
            <ac:spMk id="9" creationId="{A8384FB5-9ADC-4DDC-881B-597D56F5B15D}"/>
          </ac:spMkLst>
        </pc:spChg>
        <pc:spChg chg="del">
          <ac:chgData name="halis gülnar" userId="5a8897685b5ea877" providerId="LiveId" clId="{8DC50D05-EDEE-45C1-B751-C8C6B55530CA}" dt="2026-05-13T13:17:14.190" v="727" actId="26606"/>
          <ac:spMkLst>
            <pc:docMk/>
            <pc:sldMk cId="990001268" sldId="265"/>
            <ac:spMk id="11" creationId="{1199E1B1-A8C0-4FE8-A5A8-1CB41D69F857}"/>
          </ac:spMkLst>
        </pc:spChg>
        <pc:spChg chg="del">
          <ac:chgData name="halis gülnar" userId="5a8897685b5ea877" providerId="LiveId" clId="{8DC50D05-EDEE-45C1-B751-C8C6B55530CA}" dt="2026-05-13T13:17:14.190" v="727" actId="26606"/>
          <ac:spMkLst>
            <pc:docMk/>
            <pc:sldMk cId="990001268" sldId="265"/>
            <ac:spMk id="13" creationId="{84A8DE83-DE75-4B41-9DB4-A7EC0B0DEC0B}"/>
          </ac:spMkLst>
        </pc:spChg>
        <pc:spChg chg="del">
          <ac:chgData name="halis gülnar" userId="5a8897685b5ea877" providerId="LiveId" clId="{8DC50D05-EDEE-45C1-B751-C8C6B55530CA}" dt="2026-05-13T13:17:14.190" v="727" actId="26606"/>
          <ac:spMkLst>
            <pc:docMk/>
            <pc:sldMk cId="990001268" sldId="265"/>
            <ac:spMk id="15" creationId="{A7009A0A-BEF5-4EAC-AF15-E4F9F002E239}"/>
          </ac:spMkLst>
        </pc:spChg>
        <pc:spChg chg="add">
          <ac:chgData name="halis gülnar" userId="5a8897685b5ea877" providerId="LiveId" clId="{8DC50D05-EDEE-45C1-B751-C8C6B55530CA}" dt="2026-05-13T13:17:14.190" v="727" actId="26606"/>
          <ac:spMkLst>
            <pc:docMk/>
            <pc:sldMk cId="990001268" sldId="265"/>
            <ac:spMk id="20" creationId="{53F29798-D584-4792-9B62-3F5F5C36D619}"/>
          </ac:spMkLst>
        </pc:spChg>
        <pc:picChg chg="mod">
          <ac:chgData name="halis gülnar" userId="5a8897685b5ea877" providerId="LiveId" clId="{8DC50D05-EDEE-45C1-B751-C8C6B55530CA}" dt="2026-05-13T13:17:14.190" v="727" actId="26606"/>
          <ac:picMkLst>
            <pc:docMk/>
            <pc:sldMk cId="990001268" sldId="265"/>
            <ac:picMk id="4" creationId="{AABCECD8-3B8D-33FB-80E0-26DE61D9A4AD}"/>
          </ac:picMkLst>
        </pc:picChg>
      </pc:sldChg>
      <pc:sldChg chg="addSp delSp modSp mod">
        <pc:chgData name="halis gülnar" userId="5a8897685b5ea877" providerId="LiveId" clId="{8DC50D05-EDEE-45C1-B751-C8C6B55530CA}" dt="2026-05-13T12:59:11.752" v="612" actId="26606"/>
        <pc:sldMkLst>
          <pc:docMk/>
          <pc:sldMk cId="2567830905" sldId="269"/>
        </pc:sldMkLst>
        <pc:spChg chg="mod">
          <ac:chgData name="halis gülnar" userId="5a8897685b5ea877" providerId="LiveId" clId="{8DC50D05-EDEE-45C1-B751-C8C6B55530CA}" dt="2026-05-13T12:59:11.752" v="612" actId="26606"/>
          <ac:spMkLst>
            <pc:docMk/>
            <pc:sldMk cId="2567830905" sldId="269"/>
            <ac:spMk id="2" creationId="{A5F2C91D-B3C8-B9DF-100A-D7F6DE8F32ED}"/>
          </ac:spMkLst>
        </pc:spChg>
        <pc:spChg chg="del">
          <ac:chgData name="halis gülnar" userId="5a8897685b5ea877" providerId="LiveId" clId="{8DC50D05-EDEE-45C1-B751-C8C6B55530CA}" dt="2026-05-13T12:59:11.752" v="612" actId="26606"/>
          <ac:spMkLst>
            <pc:docMk/>
            <pc:sldMk cId="2567830905" sldId="269"/>
            <ac:spMk id="10" creationId="{A8384FB5-9ADC-4DDC-881B-597D56F5B15D}"/>
          </ac:spMkLst>
        </pc:spChg>
        <pc:spChg chg="del">
          <ac:chgData name="halis gülnar" userId="5a8897685b5ea877" providerId="LiveId" clId="{8DC50D05-EDEE-45C1-B751-C8C6B55530CA}" dt="2026-05-13T12:59:11.752" v="612" actId="26606"/>
          <ac:spMkLst>
            <pc:docMk/>
            <pc:sldMk cId="2567830905" sldId="269"/>
            <ac:spMk id="12" creationId="{1199E1B1-A8C0-4FE8-A5A8-1CB41D69F857}"/>
          </ac:spMkLst>
        </pc:spChg>
        <pc:spChg chg="del">
          <ac:chgData name="halis gülnar" userId="5a8897685b5ea877" providerId="LiveId" clId="{8DC50D05-EDEE-45C1-B751-C8C6B55530CA}" dt="2026-05-13T12:59:11.752" v="612" actId="26606"/>
          <ac:spMkLst>
            <pc:docMk/>
            <pc:sldMk cId="2567830905" sldId="269"/>
            <ac:spMk id="14" creationId="{84A8DE83-DE75-4B41-9DB4-A7EC0B0DEC0B}"/>
          </ac:spMkLst>
        </pc:spChg>
        <pc:spChg chg="del">
          <ac:chgData name="halis gülnar" userId="5a8897685b5ea877" providerId="LiveId" clId="{8DC50D05-EDEE-45C1-B751-C8C6B55530CA}" dt="2026-05-13T12:59:11.752" v="612" actId="26606"/>
          <ac:spMkLst>
            <pc:docMk/>
            <pc:sldMk cId="2567830905" sldId="269"/>
            <ac:spMk id="16" creationId="{A7009A0A-BEF5-4EAC-AF15-E4F9F002E239}"/>
          </ac:spMkLst>
        </pc:spChg>
        <pc:spChg chg="add">
          <ac:chgData name="halis gülnar" userId="5a8897685b5ea877" providerId="LiveId" clId="{8DC50D05-EDEE-45C1-B751-C8C6B55530CA}" dt="2026-05-13T12:59:11.752" v="612" actId="26606"/>
          <ac:spMkLst>
            <pc:docMk/>
            <pc:sldMk cId="2567830905" sldId="269"/>
            <ac:spMk id="21" creationId="{68AF5748-FED8-45BA-8631-26D1D10F3246}"/>
          </ac:spMkLst>
        </pc:spChg>
        <pc:spChg chg="add">
          <ac:chgData name="halis gülnar" userId="5a8897685b5ea877" providerId="LiveId" clId="{8DC50D05-EDEE-45C1-B751-C8C6B55530CA}" dt="2026-05-13T12:59:11.752" v="612" actId="26606"/>
          <ac:spMkLst>
            <pc:docMk/>
            <pc:sldMk cId="2567830905" sldId="269"/>
            <ac:spMk id="23" creationId="{AF2F604E-43BE-4DC3-B983-E071523364F8}"/>
          </ac:spMkLst>
        </pc:spChg>
        <pc:spChg chg="add">
          <ac:chgData name="halis gülnar" userId="5a8897685b5ea877" providerId="LiveId" clId="{8DC50D05-EDEE-45C1-B751-C8C6B55530CA}" dt="2026-05-13T12:59:11.752" v="612" actId="26606"/>
          <ac:spMkLst>
            <pc:docMk/>
            <pc:sldMk cId="2567830905" sldId="269"/>
            <ac:spMk id="25" creationId="{08C9B587-E65E-4B52-B37C-ABEBB6E87928}"/>
          </ac:spMkLst>
        </pc:spChg>
        <pc:picChg chg="mod">
          <ac:chgData name="halis gülnar" userId="5a8897685b5ea877" providerId="LiveId" clId="{8DC50D05-EDEE-45C1-B751-C8C6B55530CA}" dt="2026-05-13T12:59:11.752" v="612" actId="26606"/>
          <ac:picMkLst>
            <pc:docMk/>
            <pc:sldMk cId="2567830905" sldId="269"/>
            <ac:picMk id="5" creationId="{73D8BA98-0EE4-67E1-7D40-8B5D770B952E}"/>
          </ac:picMkLst>
        </pc:picChg>
      </pc:sldChg>
      <pc:sldChg chg="addSp delSp modSp mod">
        <pc:chgData name="halis gülnar" userId="5a8897685b5ea877" providerId="LiveId" clId="{8DC50D05-EDEE-45C1-B751-C8C6B55530CA}" dt="2026-05-13T12:59:27.220" v="617" actId="1076"/>
        <pc:sldMkLst>
          <pc:docMk/>
          <pc:sldMk cId="1515398536" sldId="270"/>
        </pc:sldMkLst>
        <pc:spChg chg="mod">
          <ac:chgData name="halis gülnar" userId="5a8897685b5ea877" providerId="LiveId" clId="{8DC50D05-EDEE-45C1-B751-C8C6B55530CA}" dt="2026-05-13T12:59:21.879" v="615" actId="26606"/>
          <ac:spMkLst>
            <pc:docMk/>
            <pc:sldMk cId="1515398536" sldId="270"/>
            <ac:spMk id="2" creationId="{4101AEF4-7AE0-8909-A01D-19C5B66BD748}"/>
          </ac:spMkLst>
        </pc:spChg>
        <pc:spChg chg="add del">
          <ac:chgData name="halis gülnar" userId="5a8897685b5ea877" providerId="LiveId" clId="{8DC50D05-EDEE-45C1-B751-C8C6B55530CA}" dt="2026-05-13T12:59:21.879" v="615" actId="26606"/>
          <ac:spMkLst>
            <pc:docMk/>
            <pc:sldMk cId="1515398536" sldId="270"/>
            <ac:spMk id="51" creationId="{12609869-9E80-471B-A487-A53288E0E791}"/>
          </ac:spMkLst>
        </pc:spChg>
        <pc:spChg chg="add del">
          <ac:chgData name="halis gülnar" userId="5a8897685b5ea877" providerId="LiveId" clId="{8DC50D05-EDEE-45C1-B751-C8C6B55530CA}" dt="2026-05-13T12:59:21.879" v="615" actId="26606"/>
          <ac:spMkLst>
            <pc:docMk/>
            <pc:sldMk cId="1515398536" sldId="270"/>
            <ac:spMk id="53" creationId="{7004738A-9D34-43E8-97D2-CA0EED4F8BE0}"/>
          </ac:spMkLst>
        </pc:spChg>
        <pc:spChg chg="add del">
          <ac:chgData name="halis gülnar" userId="5a8897685b5ea877" providerId="LiveId" clId="{8DC50D05-EDEE-45C1-B751-C8C6B55530CA}" dt="2026-05-13T12:59:21.879" v="615" actId="26606"/>
          <ac:spMkLst>
            <pc:docMk/>
            <pc:sldMk cId="1515398536" sldId="270"/>
            <ac:spMk id="55" creationId="{B8B8D07F-F13E-443E-BA68-2D26672D76B9}"/>
          </ac:spMkLst>
        </pc:spChg>
        <pc:spChg chg="add del">
          <ac:chgData name="halis gülnar" userId="5a8897685b5ea877" providerId="LiveId" clId="{8DC50D05-EDEE-45C1-B751-C8C6B55530CA}" dt="2026-05-13T12:59:21.879" v="615" actId="26606"/>
          <ac:spMkLst>
            <pc:docMk/>
            <pc:sldMk cId="1515398536" sldId="270"/>
            <ac:spMk id="57" creationId="{2813A4FA-24A5-41ED-A534-3807D1B2F344}"/>
          </ac:spMkLst>
        </pc:spChg>
        <pc:spChg chg="add del">
          <ac:chgData name="halis gülnar" userId="5a8897685b5ea877" providerId="LiveId" clId="{8DC50D05-EDEE-45C1-B751-C8C6B55530CA}" dt="2026-05-13T12:59:21.879" v="615" actId="26606"/>
          <ac:spMkLst>
            <pc:docMk/>
            <pc:sldMk cId="1515398536" sldId="270"/>
            <ac:spMk id="59" creationId="{C3944F27-CA70-4E84-A51A-E6BF89558979}"/>
          </ac:spMkLst>
        </pc:spChg>
        <pc:spChg chg="add del">
          <ac:chgData name="halis gülnar" userId="5a8897685b5ea877" providerId="LiveId" clId="{8DC50D05-EDEE-45C1-B751-C8C6B55530CA}" dt="2026-05-13T12:59:21.798" v="614" actId="26606"/>
          <ac:spMkLst>
            <pc:docMk/>
            <pc:sldMk cId="1515398536" sldId="270"/>
            <ac:spMk id="64" creationId="{2B97F24A-32CE-4C1C-A50D-3016B394DCFB}"/>
          </ac:spMkLst>
        </pc:spChg>
        <pc:spChg chg="add del">
          <ac:chgData name="halis gülnar" userId="5a8897685b5ea877" providerId="LiveId" clId="{8DC50D05-EDEE-45C1-B751-C8C6B55530CA}" dt="2026-05-13T12:59:21.798" v="614" actId="26606"/>
          <ac:spMkLst>
            <pc:docMk/>
            <pc:sldMk cId="1515398536" sldId="270"/>
            <ac:spMk id="66" creationId="{CD8B4F24-440B-49E9-B85D-733523DC064B}"/>
          </ac:spMkLst>
        </pc:spChg>
        <pc:spChg chg="add">
          <ac:chgData name="halis gülnar" userId="5a8897685b5ea877" providerId="LiveId" clId="{8DC50D05-EDEE-45C1-B751-C8C6B55530CA}" dt="2026-05-13T12:59:21.879" v="615" actId="26606"/>
          <ac:spMkLst>
            <pc:docMk/>
            <pc:sldMk cId="1515398536" sldId="270"/>
            <ac:spMk id="68" creationId="{2B97F24A-32CE-4C1C-A50D-3016B394DCFB}"/>
          </ac:spMkLst>
        </pc:spChg>
        <pc:spChg chg="add">
          <ac:chgData name="halis gülnar" userId="5a8897685b5ea877" providerId="LiveId" clId="{8DC50D05-EDEE-45C1-B751-C8C6B55530CA}" dt="2026-05-13T12:59:21.879" v="615" actId="26606"/>
          <ac:spMkLst>
            <pc:docMk/>
            <pc:sldMk cId="1515398536" sldId="270"/>
            <ac:spMk id="69" creationId="{CD8B4F24-440B-49E9-B85D-733523DC064B}"/>
          </ac:spMkLst>
        </pc:spChg>
        <pc:graphicFrameChg chg="mod modGraphic">
          <ac:chgData name="halis gülnar" userId="5a8897685b5ea877" providerId="LiveId" clId="{8DC50D05-EDEE-45C1-B751-C8C6B55530CA}" dt="2026-05-13T12:59:21.879" v="615" actId="26606"/>
          <ac:graphicFrameMkLst>
            <pc:docMk/>
            <pc:sldMk cId="1515398536" sldId="270"/>
            <ac:graphicFrameMk id="5" creationId="{551DB794-4034-BADC-EFF3-B03B5954010B}"/>
          </ac:graphicFrameMkLst>
        </pc:graphicFrameChg>
        <pc:picChg chg="mod">
          <ac:chgData name="halis gülnar" userId="5a8897685b5ea877" providerId="LiveId" clId="{8DC50D05-EDEE-45C1-B751-C8C6B55530CA}" dt="2026-05-13T12:59:27.220" v="617" actId="1076"/>
          <ac:picMkLst>
            <pc:docMk/>
            <pc:sldMk cId="1515398536" sldId="270"/>
            <ac:picMk id="4" creationId="{F1736016-D565-16B9-8C37-6A00732FDADD}"/>
          </ac:picMkLst>
        </pc:picChg>
      </pc:sldChg>
      <pc:sldChg chg="addSp delSp modSp mod">
        <pc:chgData name="halis gülnar" userId="5a8897685b5ea877" providerId="LiveId" clId="{8DC50D05-EDEE-45C1-B751-C8C6B55530CA}" dt="2026-05-13T13:00:19.697" v="627" actId="14100"/>
        <pc:sldMkLst>
          <pc:docMk/>
          <pc:sldMk cId="2259161640" sldId="271"/>
        </pc:sldMkLst>
        <pc:spChg chg="mod">
          <ac:chgData name="halis gülnar" userId="5a8897685b5ea877" providerId="LiveId" clId="{8DC50D05-EDEE-45C1-B751-C8C6B55530CA}" dt="2026-05-13T13:00:01.223" v="623" actId="1076"/>
          <ac:spMkLst>
            <pc:docMk/>
            <pc:sldMk cId="2259161640" sldId="271"/>
            <ac:spMk id="2" creationId="{C0D9C847-D6FE-6267-052F-3F2AA9A02E30}"/>
          </ac:spMkLst>
        </pc:spChg>
        <pc:picChg chg="add mod modCrop">
          <ac:chgData name="halis gülnar" userId="5a8897685b5ea877" providerId="LiveId" clId="{8DC50D05-EDEE-45C1-B751-C8C6B55530CA}" dt="2026-05-13T13:00:19.697" v="627" actId="14100"/>
          <ac:picMkLst>
            <pc:docMk/>
            <pc:sldMk cId="2259161640" sldId="271"/>
            <ac:picMk id="4" creationId="{25801894-21FB-3C9C-3697-A0754F8AD9C7}"/>
          </ac:picMkLst>
        </pc:picChg>
        <pc:picChg chg="del">
          <ac:chgData name="halis gülnar" userId="5a8897685b5ea877" providerId="LiveId" clId="{8DC50D05-EDEE-45C1-B751-C8C6B55530CA}" dt="2026-05-13T12:59:37.448" v="618" actId="478"/>
          <ac:picMkLst>
            <pc:docMk/>
            <pc:sldMk cId="2259161640" sldId="271"/>
            <ac:picMk id="6" creationId="{1E75C38B-AEEC-E1AC-3854-9159D8DBBE6E}"/>
          </ac:picMkLst>
        </pc:picChg>
      </pc:sldChg>
      <pc:sldChg chg="addSp delSp modSp mod">
        <pc:chgData name="halis gülnar" userId="5a8897685b5ea877" providerId="LiveId" clId="{8DC50D05-EDEE-45C1-B751-C8C6B55530CA}" dt="2026-05-13T13:02:59.021" v="639" actId="26606"/>
        <pc:sldMkLst>
          <pc:docMk/>
          <pc:sldMk cId="1696666021" sldId="272"/>
        </pc:sldMkLst>
        <pc:spChg chg="mod">
          <ac:chgData name="halis gülnar" userId="5a8897685b5ea877" providerId="LiveId" clId="{8DC50D05-EDEE-45C1-B751-C8C6B55530CA}" dt="2026-05-13T13:02:59.021" v="639" actId="26606"/>
          <ac:spMkLst>
            <pc:docMk/>
            <pc:sldMk cId="1696666021" sldId="272"/>
            <ac:spMk id="2" creationId="{BD2E32A5-1409-DAB5-76AC-A459377EB130}"/>
          </ac:spMkLst>
        </pc:spChg>
        <pc:spChg chg="mod">
          <ac:chgData name="halis gülnar" userId="5a8897685b5ea877" providerId="LiveId" clId="{8DC50D05-EDEE-45C1-B751-C8C6B55530CA}" dt="2026-05-13T13:02:59.021" v="639" actId="26606"/>
          <ac:spMkLst>
            <pc:docMk/>
            <pc:sldMk cId="1696666021" sldId="272"/>
            <ac:spMk id="3" creationId="{DF21838C-9051-4BB3-02E3-21E2E065EDDF}"/>
          </ac:spMkLst>
        </pc:spChg>
        <pc:spChg chg="add del">
          <ac:chgData name="halis gülnar" userId="5a8897685b5ea877" providerId="LiveId" clId="{8DC50D05-EDEE-45C1-B751-C8C6B55530CA}" dt="2026-05-13T13:02:59.021" v="639" actId="26606"/>
          <ac:spMkLst>
            <pc:docMk/>
            <pc:sldMk cId="1696666021" sldId="272"/>
            <ac:spMk id="9" creationId="{12609869-9E80-471B-A487-A53288E0E791}"/>
          </ac:spMkLst>
        </pc:spChg>
        <pc:spChg chg="add del">
          <ac:chgData name="halis gülnar" userId="5a8897685b5ea877" providerId="LiveId" clId="{8DC50D05-EDEE-45C1-B751-C8C6B55530CA}" dt="2026-05-13T13:02:59.021" v="639" actId="26606"/>
          <ac:spMkLst>
            <pc:docMk/>
            <pc:sldMk cId="1696666021" sldId="272"/>
            <ac:spMk id="11" creationId="{7004738A-9D34-43E8-97D2-CA0EED4F8BE0}"/>
          </ac:spMkLst>
        </pc:spChg>
        <pc:spChg chg="add del">
          <ac:chgData name="halis gülnar" userId="5a8897685b5ea877" providerId="LiveId" clId="{8DC50D05-EDEE-45C1-B751-C8C6B55530CA}" dt="2026-05-13T13:02:59.021" v="639" actId="26606"/>
          <ac:spMkLst>
            <pc:docMk/>
            <pc:sldMk cId="1696666021" sldId="272"/>
            <ac:spMk id="13" creationId="{B8B8D07F-F13E-443E-BA68-2D26672D76B9}"/>
          </ac:spMkLst>
        </pc:spChg>
        <pc:spChg chg="add del">
          <ac:chgData name="halis gülnar" userId="5a8897685b5ea877" providerId="LiveId" clId="{8DC50D05-EDEE-45C1-B751-C8C6B55530CA}" dt="2026-05-13T13:02:59.021" v="639" actId="26606"/>
          <ac:spMkLst>
            <pc:docMk/>
            <pc:sldMk cId="1696666021" sldId="272"/>
            <ac:spMk id="15" creationId="{2813A4FA-24A5-41ED-A534-3807D1B2F344}"/>
          </ac:spMkLst>
        </pc:spChg>
        <pc:spChg chg="add del">
          <ac:chgData name="halis gülnar" userId="5a8897685b5ea877" providerId="LiveId" clId="{8DC50D05-EDEE-45C1-B751-C8C6B55530CA}" dt="2026-05-13T13:02:59.021" v="639" actId="26606"/>
          <ac:spMkLst>
            <pc:docMk/>
            <pc:sldMk cId="1696666021" sldId="272"/>
            <ac:spMk id="17" creationId="{C3944F27-CA70-4E84-A51A-E6BF89558979}"/>
          </ac:spMkLst>
        </pc:spChg>
        <pc:spChg chg="add del">
          <ac:chgData name="halis gülnar" userId="5a8897685b5ea877" providerId="LiveId" clId="{8DC50D05-EDEE-45C1-B751-C8C6B55530CA}" dt="2026-05-13T13:02:52.910" v="632" actId="26606"/>
          <ac:spMkLst>
            <pc:docMk/>
            <pc:sldMk cId="1696666021" sldId="272"/>
            <ac:spMk id="22" creationId="{2B97F24A-32CE-4C1C-A50D-3016B394DCFB}"/>
          </ac:spMkLst>
        </pc:spChg>
        <pc:spChg chg="add del">
          <ac:chgData name="halis gülnar" userId="5a8897685b5ea877" providerId="LiveId" clId="{8DC50D05-EDEE-45C1-B751-C8C6B55530CA}" dt="2026-05-13T13:02:52.910" v="632" actId="26606"/>
          <ac:spMkLst>
            <pc:docMk/>
            <pc:sldMk cId="1696666021" sldId="272"/>
            <ac:spMk id="24" creationId="{CD8B4F24-440B-49E9-B85D-733523DC064B}"/>
          </ac:spMkLst>
        </pc:spChg>
        <pc:spChg chg="add del">
          <ac:chgData name="halis gülnar" userId="5a8897685b5ea877" providerId="LiveId" clId="{8DC50D05-EDEE-45C1-B751-C8C6B55530CA}" dt="2026-05-13T13:02:54.631" v="634" actId="26606"/>
          <ac:spMkLst>
            <pc:docMk/>
            <pc:sldMk cId="1696666021" sldId="272"/>
            <ac:spMk id="26" creationId="{2B97F24A-32CE-4C1C-A50D-3016B394DCFB}"/>
          </ac:spMkLst>
        </pc:spChg>
        <pc:spChg chg="add del">
          <ac:chgData name="halis gülnar" userId="5a8897685b5ea877" providerId="LiveId" clId="{8DC50D05-EDEE-45C1-B751-C8C6B55530CA}" dt="2026-05-13T13:02:54.631" v="634" actId="26606"/>
          <ac:spMkLst>
            <pc:docMk/>
            <pc:sldMk cId="1696666021" sldId="272"/>
            <ac:spMk id="27" creationId="{6357EC4F-235E-4222-A36F-C7878ACE37F2}"/>
          </ac:spMkLst>
        </pc:spChg>
        <pc:spChg chg="add del">
          <ac:chgData name="halis gülnar" userId="5a8897685b5ea877" providerId="LiveId" clId="{8DC50D05-EDEE-45C1-B751-C8C6B55530CA}" dt="2026-05-13T13:02:55.679" v="636" actId="26606"/>
          <ac:spMkLst>
            <pc:docMk/>
            <pc:sldMk cId="1696666021" sldId="272"/>
            <ac:spMk id="28" creationId="{7A5F0580-5EE9-419F-96EE-B6529EF6E7D0}"/>
          </ac:spMkLst>
        </pc:spChg>
        <pc:spChg chg="add del">
          <ac:chgData name="halis gülnar" userId="5a8897685b5ea877" providerId="LiveId" clId="{8DC50D05-EDEE-45C1-B751-C8C6B55530CA}" dt="2026-05-13T13:02:55.679" v="636" actId="26606"/>
          <ac:spMkLst>
            <pc:docMk/>
            <pc:sldMk cId="1696666021" sldId="272"/>
            <ac:spMk id="29" creationId="{8FC9BE17-9A7B-462D-AE50-3D8777387304}"/>
          </ac:spMkLst>
        </pc:spChg>
        <pc:spChg chg="add del">
          <ac:chgData name="halis gülnar" userId="5a8897685b5ea877" providerId="LiveId" clId="{8DC50D05-EDEE-45C1-B751-C8C6B55530CA}" dt="2026-05-13T13:02:55.679" v="636" actId="26606"/>
          <ac:spMkLst>
            <pc:docMk/>
            <pc:sldMk cId="1696666021" sldId="272"/>
            <ac:spMk id="30" creationId="{3EBE8569-6AEC-4B8C-8D53-2DE337CDBA65}"/>
          </ac:spMkLst>
        </pc:spChg>
        <pc:spChg chg="add del">
          <ac:chgData name="halis gülnar" userId="5a8897685b5ea877" providerId="LiveId" clId="{8DC50D05-EDEE-45C1-B751-C8C6B55530CA}" dt="2026-05-13T13:02:55.679" v="636" actId="26606"/>
          <ac:spMkLst>
            <pc:docMk/>
            <pc:sldMk cId="1696666021" sldId="272"/>
            <ac:spMk id="31" creationId="{55D4142C-5077-457F-A6AD-3FECFDB39685}"/>
          </ac:spMkLst>
        </pc:spChg>
        <pc:spChg chg="add del">
          <ac:chgData name="halis gülnar" userId="5a8897685b5ea877" providerId="LiveId" clId="{8DC50D05-EDEE-45C1-B751-C8C6B55530CA}" dt="2026-05-13T13:02:59.006" v="638" actId="26606"/>
          <ac:spMkLst>
            <pc:docMk/>
            <pc:sldMk cId="1696666021" sldId="272"/>
            <ac:spMk id="33" creationId="{45D37F4E-DDB4-456B-97E0-9937730A039F}"/>
          </ac:spMkLst>
        </pc:spChg>
        <pc:spChg chg="add del">
          <ac:chgData name="halis gülnar" userId="5a8897685b5ea877" providerId="LiveId" clId="{8DC50D05-EDEE-45C1-B751-C8C6B55530CA}" dt="2026-05-13T13:02:59.006" v="638" actId="26606"/>
          <ac:spMkLst>
            <pc:docMk/>
            <pc:sldMk cId="1696666021" sldId="272"/>
            <ac:spMk id="34" creationId="{B2DD41CD-8F47-4F56-AD12-4E2FF7696987}"/>
          </ac:spMkLst>
        </pc:spChg>
        <pc:spChg chg="add">
          <ac:chgData name="halis gülnar" userId="5a8897685b5ea877" providerId="LiveId" clId="{8DC50D05-EDEE-45C1-B751-C8C6B55530CA}" dt="2026-05-13T13:02:59.021" v="639" actId="26606"/>
          <ac:spMkLst>
            <pc:docMk/>
            <pc:sldMk cId="1696666021" sldId="272"/>
            <ac:spMk id="36" creationId="{743AA782-23D1-4521-8CAD-47662984AA08}"/>
          </ac:spMkLst>
        </pc:spChg>
        <pc:spChg chg="add">
          <ac:chgData name="halis gülnar" userId="5a8897685b5ea877" providerId="LiveId" clId="{8DC50D05-EDEE-45C1-B751-C8C6B55530CA}" dt="2026-05-13T13:02:59.021" v="639" actId="26606"/>
          <ac:spMkLst>
            <pc:docMk/>
            <pc:sldMk cId="1696666021" sldId="272"/>
            <ac:spMk id="37" creationId="{71877DBC-BB60-40F0-AC93-2ACDBAAE60CE}"/>
          </ac:spMkLst>
        </pc:spChg>
        <pc:picChg chg="del">
          <ac:chgData name="halis gülnar" userId="5a8897685b5ea877" providerId="LiveId" clId="{8DC50D05-EDEE-45C1-B751-C8C6B55530CA}" dt="2026-05-13T13:01:53.605" v="628" actId="478"/>
          <ac:picMkLst>
            <pc:docMk/>
            <pc:sldMk cId="1696666021" sldId="272"/>
            <ac:picMk id="4" creationId="{0AEA51F1-DEEA-DB8D-ACAD-92C36E80DD87}"/>
          </ac:picMkLst>
        </pc:picChg>
        <pc:picChg chg="add mod">
          <ac:chgData name="halis gülnar" userId="5a8897685b5ea877" providerId="LiveId" clId="{8DC50D05-EDEE-45C1-B751-C8C6B55530CA}" dt="2026-05-13T13:02:59.021" v="639" actId="26606"/>
          <ac:picMkLst>
            <pc:docMk/>
            <pc:sldMk cId="1696666021" sldId="272"/>
            <ac:picMk id="6" creationId="{83CFE18E-BAB7-7B34-F3B1-1037DB4A3D8D}"/>
          </ac:picMkLst>
        </pc:picChg>
      </pc:sldChg>
      <pc:sldChg chg="addSp delSp modSp mod">
        <pc:chgData name="halis gülnar" userId="5a8897685b5ea877" providerId="LiveId" clId="{8DC50D05-EDEE-45C1-B751-C8C6B55530CA}" dt="2026-05-13T13:03:40.952" v="649" actId="1076"/>
        <pc:sldMkLst>
          <pc:docMk/>
          <pc:sldMk cId="1974740635" sldId="273"/>
        </pc:sldMkLst>
        <pc:picChg chg="add mod modCrop">
          <ac:chgData name="halis gülnar" userId="5a8897685b5ea877" providerId="LiveId" clId="{8DC50D05-EDEE-45C1-B751-C8C6B55530CA}" dt="2026-05-13T13:03:40.952" v="649" actId="1076"/>
          <ac:picMkLst>
            <pc:docMk/>
            <pc:sldMk cId="1974740635" sldId="273"/>
            <ac:picMk id="6" creationId="{A8419157-8B72-0C80-8E9E-66A0EB2C4F70}"/>
          </ac:picMkLst>
        </pc:picChg>
        <pc:picChg chg="del">
          <ac:chgData name="halis gülnar" userId="5a8897685b5ea877" providerId="LiveId" clId="{8DC50D05-EDEE-45C1-B751-C8C6B55530CA}" dt="2026-05-13T13:03:04.468" v="640" actId="478"/>
          <ac:picMkLst>
            <pc:docMk/>
            <pc:sldMk cId="1974740635" sldId="273"/>
            <ac:picMk id="7" creationId="{138CBC92-1F60-F406-B6A4-FDE460ABD826}"/>
          </ac:picMkLst>
        </pc:picChg>
      </pc:sldChg>
      <pc:sldChg chg="addSp delSp modSp mod">
        <pc:chgData name="halis gülnar" userId="5a8897685b5ea877" providerId="LiveId" clId="{8DC50D05-EDEE-45C1-B751-C8C6B55530CA}" dt="2026-05-13T13:03:47.518" v="650" actId="26606"/>
        <pc:sldMkLst>
          <pc:docMk/>
          <pc:sldMk cId="3021371575" sldId="274"/>
        </pc:sldMkLst>
        <pc:spChg chg="mod">
          <ac:chgData name="halis gülnar" userId="5a8897685b5ea877" providerId="LiveId" clId="{8DC50D05-EDEE-45C1-B751-C8C6B55530CA}" dt="2026-05-13T13:03:47.518" v="650" actId="26606"/>
          <ac:spMkLst>
            <pc:docMk/>
            <pc:sldMk cId="3021371575" sldId="274"/>
            <ac:spMk id="2" creationId="{251E8D6F-C478-2478-8E59-F2D2E51FBEE8}"/>
          </ac:spMkLst>
        </pc:spChg>
        <pc:spChg chg="mod">
          <ac:chgData name="halis gülnar" userId="5a8897685b5ea877" providerId="LiveId" clId="{8DC50D05-EDEE-45C1-B751-C8C6B55530CA}" dt="2026-05-13T13:03:47.518" v="650" actId="26606"/>
          <ac:spMkLst>
            <pc:docMk/>
            <pc:sldMk cId="3021371575" sldId="274"/>
            <ac:spMk id="3" creationId="{4497575B-FD80-78F0-D2BE-52347AA14DAE}"/>
          </ac:spMkLst>
        </pc:spChg>
        <pc:spChg chg="del">
          <ac:chgData name="halis gülnar" userId="5a8897685b5ea877" providerId="LiveId" clId="{8DC50D05-EDEE-45C1-B751-C8C6B55530CA}" dt="2026-05-13T13:03:47.518" v="650" actId="26606"/>
          <ac:spMkLst>
            <pc:docMk/>
            <pc:sldMk cId="3021371575" sldId="274"/>
            <ac:spMk id="11" creationId="{12609869-9E80-471B-A487-A53288E0E791}"/>
          </ac:spMkLst>
        </pc:spChg>
        <pc:spChg chg="del">
          <ac:chgData name="halis gülnar" userId="5a8897685b5ea877" providerId="LiveId" clId="{8DC50D05-EDEE-45C1-B751-C8C6B55530CA}" dt="2026-05-13T13:03:47.518" v="650" actId="26606"/>
          <ac:spMkLst>
            <pc:docMk/>
            <pc:sldMk cId="3021371575" sldId="274"/>
            <ac:spMk id="13" creationId="{7004738A-9D34-43E8-97D2-CA0EED4F8BE0}"/>
          </ac:spMkLst>
        </pc:spChg>
        <pc:spChg chg="del">
          <ac:chgData name="halis gülnar" userId="5a8897685b5ea877" providerId="LiveId" clId="{8DC50D05-EDEE-45C1-B751-C8C6B55530CA}" dt="2026-05-13T13:03:47.518" v="650" actId="26606"/>
          <ac:spMkLst>
            <pc:docMk/>
            <pc:sldMk cId="3021371575" sldId="274"/>
            <ac:spMk id="15" creationId="{B8B8D07F-F13E-443E-BA68-2D26672D76B9}"/>
          </ac:spMkLst>
        </pc:spChg>
        <pc:spChg chg="del">
          <ac:chgData name="halis gülnar" userId="5a8897685b5ea877" providerId="LiveId" clId="{8DC50D05-EDEE-45C1-B751-C8C6B55530CA}" dt="2026-05-13T13:03:47.518" v="650" actId="26606"/>
          <ac:spMkLst>
            <pc:docMk/>
            <pc:sldMk cId="3021371575" sldId="274"/>
            <ac:spMk id="17" creationId="{2813A4FA-24A5-41ED-A534-3807D1B2F344}"/>
          </ac:spMkLst>
        </pc:spChg>
        <pc:spChg chg="del">
          <ac:chgData name="halis gülnar" userId="5a8897685b5ea877" providerId="LiveId" clId="{8DC50D05-EDEE-45C1-B751-C8C6B55530CA}" dt="2026-05-13T13:03:47.518" v="650" actId="26606"/>
          <ac:spMkLst>
            <pc:docMk/>
            <pc:sldMk cId="3021371575" sldId="274"/>
            <ac:spMk id="19" creationId="{C3944F27-CA70-4E84-A51A-E6BF89558979}"/>
          </ac:spMkLst>
        </pc:spChg>
        <pc:spChg chg="add">
          <ac:chgData name="halis gülnar" userId="5a8897685b5ea877" providerId="LiveId" clId="{8DC50D05-EDEE-45C1-B751-C8C6B55530CA}" dt="2026-05-13T13:03:47.518" v="650" actId="26606"/>
          <ac:spMkLst>
            <pc:docMk/>
            <pc:sldMk cId="3021371575" sldId="274"/>
            <ac:spMk id="24" creationId="{2B97F24A-32CE-4C1C-A50D-3016B394DCFB}"/>
          </ac:spMkLst>
        </pc:spChg>
        <pc:spChg chg="add">
          <ac:chgData name="halis gülnar" userId="5a8897685b5ea877" providerId="LiveId" clId="{8DC50D05-EDEE-45C1-B751-C8C6B55530CA}" dt="2026-05-13T13:03:47.518" v="650" actId="26606"/>
          <ac:spMkLst>
            <pc:docMk/>
            <pc:sldMk cId="3021371575" sldId="274"/>
            <ac:spMk id="26" creationId="{CD8B4F24-440B-49E9-B85D-733523DC064B}"/>
          </ac:spMkLst>
        </pc:spChg>
        <pc:picChg chg="mod">
          <ac:chgData name="halis gülnar" userId="5a8897685b5ea877" providerId="LiveId" clId="{8DC50D05-EDEE-45C1-B751-C8C6B55530CA}" dt="2026-05-13T13:03:47.518" v="650" actId="26606"/>
          <ac:picMkLst>
            <pc:docMk/>
            <pc:sldMk cId="3021371575" sldId="274"/>
            <ac:picMk id="6" creationId="{8C9A627E-4862-0B82-1D09-0A5662211E42}"/>
          </ac:picMkLst>
        </pc:picChg>
      </pc:sldChg>
      <pc:sldChg chg="addSp delSp modSp mod">
        <pc:chgData name="halis gülnar" userId="5a8897685b5ea877" providerId="LiveId" clId="{8DC50D05-EDEE-45C1-B751-C8C6B55530CA}" dt="2026-05-13T13:03:54.581" v="651" actId="26606"/>
        <pc:sldMkLst>
          <pc:docMk/>
          <pc:sldMk cId="3062224309" sldId="275"/>
        </pc:sldMkLst>
        <pc:spChg chg="mod ord">
          <ac:chgData name="halis gülnar" userId="5a8897685b5ea877" providerId="LiveId" clId="{8DC50D05-EDEE-45C1-B751-C8C6B55530CA}" dt="2026-05-13T13:03:54.581" v="651" actId="26606"/>
          <ac:spMkLst>
            <pc:docMk/>
            <pc:sldMk cId="3062224309" sldId="275"/>
            <ac:spMk id="2" creationId="{8E429E94-A017-7E29-622B-E62D82FA193D}"/>
          </ac:spMkLst>
        </pc:spChg>
        <pc:spChg chg="mod">
          <ac:chgData name="halis gülnar" userId="5a8897685b5ea877" providerId="LiveId" clId="{8DC50D05-EDEE-45C1-B751-C8C6B55530CA}" dt="2026-05-13T13:03:54.581" v="651" actId="26606"/>
          <ac:spMkLst>
            <pc:docMk/>
            <pc:sldMk cId="3062224309" sldId="275"/>
            <ac:spMk id="3" creationId="{D14E354A-F6D3-8A56-C4A5-BA35639EBED3}"/>
          </ac:spMkLst>
        </pc:spChg>
        <pc:spChg chg="del">
          <ac:chgData name="halis gülnar" userId="5a8897685b5ea877" providerId="LiveId" clId="{8DC50D05-EDEE-45C1-B751-C8C6B55530CA}" dt="2026-05-13T13:03:54.581" v="651" actId="26606"/>
          <ac:spMkLst>
            <pc:docMk/>
            <pc:sldMk cId="3062224309" sldId="275"/>
            <ac:spMk id="12" creationId="{3346177D-ADC4-4968-B747-5CFCD390B5B9}"/>
          </ac:spMkLst>
        </pc:spChg>
        <pc:spChg chg="del">
          <ac:chgData name="halis gülnar" userId="5a8897685b5ea877" providerId="LiveId" clId="{8DC50D05-EDEE-45C1-B751-C8C6B55530CA}" dt="2026-05-13T13:03:54.581" v="651" actId="26606"/>
          <ac:spMkLst>
            <pc:docMk/>
            <pc:sldMk cId="3062224309" sldId="275"/>
            <ac:spMk id="14" creationId="{0844A943-BF79-4FEA-ABB1-3BD54D236606}"/>
          </ac:spMkLst>
        </pc:spChg>
        <pc:spChg chg="del">
          <ac:chgData name="halis gülnar" userId="5a8897685b5ea877" providerId="LiveId" clId="{8DC50D05-EDEE-45C1-B751-C8C6B55530CA}" dt="2026-05-13T13:03:54.581" v="651" actId="26606"/>
          <ac:spMkLst>
            <pc:docMk/>
            <pc:sldMk cId="3062224309" sldId="275"/>
            <ac:spMk id="16" creationId="{6437CC72-F4A8-4DC3-AFAB-D22C482C8100}"/>
          </ac:spMkLst>
        </pc:spChg>
        <pc:spChg chg="add">
          <ac:chgData name="halis gülnar" userId="5a8897685b5ea877" providerId="LiveId" clId="{8DC50D05-EDEE-45C1-B751-C8C6B55530CA}" dt="2026-05-13T13:03:54.581" v="651" actId="26606"/>
          <ac:spMkLst>
            <pc:docMk/>
            <pc:sldMk cId="3062224309" sldId="275"/>
            <ac:spMk id="21" creationId="{7B831B6F-405A-4B47-B9BB-5CA88F285844}"/>
          </ac:spMkLst>
        </pc:spChg>
        <pc:spChg chg="add">
          <ac:chgData name="halis gülnar" userId="5a8897685b5ea877" providerId="LiveId" clId="{8DC50D05-EDEE-45C1-B751-C8C6B55530CA}" dt="2026-05-13T13:03:54.581" v="651" actId="26606"/>
          <ac:spMkLst>
            <pc:docMk/>
            <pc:sldMk cId="3062224309" sldId="275"/>
            <ac:spMk id="23" creationId="{15109354-9C5D-4F8C-B0E6-D1043C7BF20A}"/>
          </ac:spMkLst>
        </pc:spChg>
        <pc:spChg chg="add">
          <ac:chgData name="halis gülnar" userId="5a8897685b5ea877" providerId="LiveId" clId="{8DC50D05-EDEE-45C1-B751-C8C6B55530CA}" dt="2026-05-13T13:03:54.581" v="651" actId="26606"/>
          <ac:spMkLst>
            <pc:docMk/>
            <pc:sldMk cId="3062224309" sldId="275"/>
            <ac:spMk id="25" creationId="{49B530FE-A87D-41A0-A920-ADC6539EAA44}"/>
          </ac:spMkLst>
        </pc:spChg>
        <pc:picChg chg="mod">
          <ac:chgData name="halis gülnar" userId="5a8897685b5ea877" providerId="LiveId" clId="{8DC50D05-EDEE-45C1-B751-C8C6B55530CA}" dt="2026-05-13T13:03:54.581" v="651" actId="26606"/>
          <ac:picMkLst>
            <pc:docMk/>
            <pc:sldMk cId="3062224309" sldId="275"/>
            <ac:picMk id="7" creationId="{8FC91BC6-7842-3B71-6712-8005AF4715DB}"/>
          </ac:picMkLst>
        </pc:picChg>
      </pc:sldChg>
      <pc:sldChg chg="addSp delSp modSp mod">
        <pc:chgData name="halis gülnar" userId="5a8897685b5ea877" providerId="LiveId" clId="{8DC50D05-EDEE-45C1-B751-C8C6B55530CA}" dt="2026-05-13T13:06:34.016" v="673" actId="1076"/>
        <pc:sldMkLst>
          <pc:docMk/>
          <pc:sldMk cId="3606341990" sldId="276"/>
        </pc:sldMkLst>
        <pc:picChg chg="del">
          <ac:chgData name="halis gülnar" userId="5a8897685b5ea877" providerId="LiveId" clId="{8DC50D05-EDEE-45C1-B751-C8C6B55530CA}" dt="2026-05-13T13:04:00.338" v="652" actId="478"/>
          <ac:picMkLst>
            <pc:docMk/>
            <pc:sldMk cId="3606341990" sldId="276"/>
            <ac:picMk id="4" creationId="{08B63D85-D14F-F675-AC59-ABCB16E9BA9D}"/>
          </ac:picMkLst>
        </pc:picChg>
        <pc:picChg chg="add mod modCrop">
          <ac:chgData name="halis gülnar" userId="5a8897685b5ea877" providerId="LiveId" clId="{8DC50D05-EDEE-45C1-B751-C8C6B55530CA}" dt="2026-05-13T13:06:25.508" v="669" actId="1076"/>
          <ac:picMkLst>
            <pc:docMk/>
            <pc:sldMk cId="3606341990" sldId="276"/>
            <ac:picMk id="5" creationId="{492A1470-233F-F085-654F-4F9D091A9834}"/>
          </ac:picMkLst>
        </pc:picChg>
        <pc:picChg chg="del">
          <ac:chgData name="halis gülnar" userId="5a8897685b5ea877" providerId="LiveId" clId="{8DC50D05-EDEE-45C1-B751-C8C6B55530CA}" dt="2026-05-13T13:04:01.199" v="653" actId="478"/>
          <ac:picMkLst>
            <pc:docMk/>
            <pc:sldMk cId="3606341990" sldId="276"/>
            <ac:picMk id="7" creationId="{45DF8FB9-CB1D-904C-BDA1-366213A6F609}"/>
          </ac:picMkLst>
        </pc:picChg>
        <pc:picChg chg="add mod">
          <ac:chgData name="halis gülnar" userId="5a8897685b5ea877" providerId="LiveId" clId="{8DC50D05-EDEE-45C1-B751-C8C6B55530CA}" dt="2026-05-13T13:06:34.016" v="673" actId="1076"/>
          <ac:picMkLst>
            <pc:docMk/>
            <pc:sldMk cId="3606341990" sldId="276"/>
            <ac:picMk id="8" creationId="{17F1514A-9688-F839-D494-7DBA79237DCA}"/>
          </ac:picMkLst>
        </pc:picChg>
        <pc:picChg chg="del">
          <ac:chgData name="halis gülnar" userId="5a8897685b5ea877" providerId="LiveId" clId="{8DC50D05-EDEE-45C1-B751-C8C6B55530CA}" dt="2026-05-13T13:04:01.782" v="654" actId="478"/>
          <ac:picMkLst>
            <pc:docMk/>
            <pc:sldMk cId="3606341990" sldId="276"/>
            <ac:picMk id="12" creationId="{E111DC80-E3EE-06F5-431C-FB8C4F9136FE}"/>
          </ac:picMkLst>
        </pc:picChg>
      </pc:sldChg>
      <pc:sldChg chg="addSp delSp modSp mod">
        <pc:chgData name="halis gülnar" userId="5a8897685b5ea877" providerId="LiveId" clId="{8DC50D05-EDEE-45C1-B751-C8C6B55530CA}" dt="2026-05-13T13:06:41.956" v="674" actId="26606"/>
        <pc:sldMkLst>
          <pc:docMk/>
          <pc:sldMk cId="1362415885" sldId="277"/>
        </pc:sldMkLst>
        <pc:spChg chg="mod">
          <ac:chgData name="halis gülnar" userId="5a8897685b5ea877" providerId="LiveId" clId="{8DC50D05-EDEE-45C1-B751-C8C6B55530CA}" dt="2026-05-13T13:06:41.956" v="674" actId="26606"/>
          <ac:spMkLst>
            <pc:docMk/>
            <pc:sldMk cId="1362415885" sldId="277"/>
            <ac:spMk id="2" creationId="{B816BF69-2B01-577C-D0EC-00FAA71AC283}"/>
          </ac:spMkLst>
        </pc:spChg>
        <pc:spChg chg="del">
          <ac:chgData name="halis gülnar" userId="5a8897685b5ea877" providerId="LiveId" clId="{8DC50D05-EDEE-45C1-B751-C8C6B55530CA}" dt="2026-05-13T13:06:41.956" v="674" actId="26606"/>
          <ac:spMkLst>
            <pc:docMk/>
            <pc:sldMk cId="1362415885" sldId="277"/>
            <ac:spMk id="12" creationId="{BACC6370-2D7E-4714-9D71-7542949D7D5D}"/>
          </ac:spMkLst>
        </pc:spChg>
        <pc:spChg chg="del">
          <ac:chgData name="halis gülnar" userId="5a8897685b5ea877" providerId="LiveId" clId="{8DC50D05-EDEE-45C1-B751-C8C6B55530CA}" dt="2026-05-13T13:06:41.956" v="674" actId="26606"/>
          <ac:spMkLst>
            <pc:docMk/>
            <pc:sldMk cId="1362415885" sldId="277"/>
            <ac:spMk id="14" creationId="{F68B3F68-107C-434F-AA38-110D5EA91B85}"/>
          </ac:spMkLst>
        </pc:spChg>
        <pc:spChg chg="del">
          <ac:chgData name="halis gülnar" userId="5a8897685b5ea877" providerId="LiveId" clId="{8DC50D05-EDEE-45C1-B751-C8C6B55530CA}" dt="2026-05-13T13:06:41.956" v="674" actId="26606"/>
          <ac:spMkLst>
            <pc:docMk/>
            <pc:sldMk cId="1362415885" sldId="277"/>
            <ac:spMk id="16" creationId="{AAD0DBB9-1A4B-4391-81D4-CB19F9AB918A}"/>
          </ac:spMkLst>
        </pc:spChg>
        <pc:spChg chg="del">
          <ac:chgData name="halis gülnar" userId="5a8897685b5ea877" providerId="LiveId" clId="{8DC50D05-EDEE-45C1-B751-C8C6B55530CA}" dt="2026-05-13T13:06:41.956" v="674" actId="26606"/>
          <ac:spMkLst>
            <pc:docMk/>
            <pc:sldMk cId="1362415885" sldId="277"/>
            <ac:spMk id="18" creationId="{063BBA22-50EA-4C4D-BE05-F1CE4E63AA56}"/>
          </ac:spMkLst>
        </pc:spChg>
        <pc:spChg chg="add">
          <ac:chgData name="halis gülnar" userId="5a8897685b5ea877" providerId="LiveId" clId="{8DC50D05-EDEE-45C1-B751-C8C6B55530CA}" dt="2026-05-13T13:06:41.956" v="674" actId="26606"/>
          <ac:spMkLst>
            <pc:docMk/>
            <pc:sldMk cId="1362415885" sldId="277"/>
            <ac:spMk id="23" creationId="{955A2079-FA98-4876-80F0-72364A7D2EA4}"/>
          </ac:spMkLst>
        </pc:spChg>
        <pc:graphicFrameChg chg="mod modGraphic">
          <ac:chgData name="halis gülnar" userId="5a8897685b5ea877" providerId="LiveId" clId="{8DC50D05-EDEE-45C1-B751-C8C6B55530CA}" dt="2026-05-13T13:06:41.956" v="674" actId="26606"/>
          <ac:graphicFrameMkLst>
            <pc:docMk/>
            <pc:sldMk cId="1362415885" sldId="277"/>
            <ac:graphicFrameMk id="7" creationId="{4CBE0DBF-6F8F-1099-A00C-88D7F68EFD4A}"/>
          </ac:graphicFrameMkLst>
        </pc:graphicFrameChg>
      </pc:sldChg>
      <pc:sldChg chg="addSp delSp modSp mod">
        <pc:chgData name="halis gülnar" userId="5a8897685b5ea877" providerId="LiveId" clId="{8DC50D05-EDEE-45C1-B751-C8C6B55530CA}" dt="2026-05-13T13:07:21.625" v="682" actId="1076"/>
        <pc:sldMkLst>
          <pc:docMk/>
          <pc:sldMk cId="114939863" sldId="278"/>
        </pc:sldMkLst>
        <pc:picChg chg="del">
          <ac:chgData name="halis gülnar" userId="5a8897685b5ea877" providerId="LiveId" clId="{8DC50D05-EDEE-45C1-B751-C8C6B55530CA}" dt="2026-05-13T13:06:49.896" v="675" actId="478"/>
          <ac:picMkLst>
            <pc:docMk/>
            <pc:sldMk cId="114939863" sldId="278"/>
            <ac:picMk id="5" creationId="{09CEBF23-4704-5903-DFBF-3CBD186ECAED}"/>
          </ac:picMkLst>
        </pc:picChg>
        <pc:picChg chg="add mod modCrop">
          <ac:chgData name="halis gülnar" userId="5a8897685b5ea877" providerId="LiveId" clId="{8DC50D05-EDEE-45C1-B751-C8C6B55530CA}" dt="2026-05-13T13:07:21.625" v="682" actId="1076"/>
          <ac:picMkLst>
            <pc:docMk/>
            <pc:sldMk cId="114939863" sldId="278"/>
            <ac:picMk id="6" creationId="{0272D5CB-76AD-435C-6DC4-D0A59F1A829B}"/>
          </ac:picMkLst>
        </pc:picChg>
      </pc:sldChg>
      <pc:sldChg chg="addSp modSp mod">
        <pc:chgData name="halis gülnar" userId="5a8897685b5ea877" providerId="LiveId" clId="{8DC50D05-EDEE-45C1-B751-C8C6B55530CA}" dt="2026-05-13T13:07:51.672" v="689" actId="26606"/>
        <pc:sldMkLst>
          <pc:docMk/>
          <pc:sldMk cId="4233809287" sldId="279"/>
        </pc:sldMkLst>
        <pc:spChg chg="mod">
          <ac:chgData name="halis gülnar" userId="5a8897685b5ea877" providerId="LiveId" clId="{8DC50D05-EDEE-45C1-B751-C8C6B55530CA}" dt="2026-05-13T13:07:51.672" v="689" actId="26606"/>
          <ac:spMkLst>
            <pc:docMk/>
            <pc:sldMk cId="4233809287" sldId="279"/>
            <ac:spMk id="2" creationId="{4892F8FE-CD98-B522-3C3E-B658050D5874}"/>
          </ac:spMkLst>
        </pc:spChg>
        <pc:spChg chg="mod">
          <ac:chgData name="halis gülnar" userId="5a8897685b5ea877" providerId="LiveId" clId="{8DC50D05-EDEE-45C1-B751-C8C6B55530CA}" dt="2026-05-13T13:07:51.672" v="689" actId="26606"/>
          <ac:spMkLst>
            <pc:docMk/>
            <pc:sldMk cId="4233809287" sldId="279"/>
            <ac:spMk id="3" creationId="{452F6980-A30E-48D3-3F43-9750EA77E485}"/>
          </ac:spMkLst>
        </pc:spChg>
        <pc:spChg chg="add">
          <ac:chgData name="halis gülnar" userId="5a8897685b5ea877" providerId="LiveId" clId="{8DC50D05-EDEE-45C1-B751-C8C6B55530CA}" dt="2026-05-13T13:07:51.672" v="689" actId="26606"/>
          <ac:spMkLst>
            <pc:docMk/>
            <pc:sldMk cId="4233809287" sldId="279"/>
            <ac:spMk id="17" creationId="{AB902CB9-C7DC-4673-B7D5-F22DCF0EC54E}"/>
          </ac:spMkLst>
        </pc:spChg>
        <pc:picChg chg="mod">
          <ac:chgData name="halis gülnar" userId="5a8897685b5ea877" providerId="LiveId" clId="{8DC50D05-EDEE-45C1-B751-C8C6B55530CA}" dt="2026-05-13T13:07:51.672" v="689" actId="26606"/>
          <ac:picMkLst>
            <pc:docMk/>
            <pc:sldMk cId="4233809287" sldId="279"/>
            <ac:picMk id="5" creationId="{A8D84527-B6A1-5065-739C-2D9F22E4BB26}"/>
          </ac:picMkLst>
        </pc:picChg>
        <pc:picChg chg="mod ord">
          <ac:chgData name="halis gülnar" userId="5a8897685b5ea877" providerId="LiveId" clId="{8DC50D05-EDEE-45C1-B751-C8C6B55530CA}" dt="2026-05-13T13:07:51.672" v="689" actId="26606"/>
          <ac:picMkLst>
            <pc:docMk/>
            <pc:sldMk cId="4233809287" sldId="279"/>
            <ac:picMk id="6" creationId="{198AC063-33E2-27DD-95D3-7A2F86296566}"/>
          </ac:picMkLst>
        </pc:picChg>
        <pc:picChg chg="mod">
          <ac:chgData name="halis gülnar" userId="5a8897685b5ea877" providerId="LiveId" clId="{8DC50D05-EDEE-45C1-B751-C8C6B55530CA}" dt="2026-05-13T13:07:51.672" v="689" actId="26606"/>
          <ac:picMkLst>
            <pc:docMk/>
            <pc:sldMk cId="4233809287" sldId="279"/>
            <ac:picMk id="8" creationId="{B7AD941F-BCD9-9F58-9990-F1B45A5D67E8}"/>
          </ac:picMkLst>
        </pc:picChg>
        <pc:picChg chg="mod ord">
          <ac:chgData name="halis gülnar" userId="5a8897685b5ea877" providerId="LiveId" clId="{8DC50D05-EDEE-45C1-B751-C8C6B55530CA}" dt="2026-05-13T13:07:51.672" v="689" actId="26606"/>
          <ac:picMkLst>
            <pc:docMk/>
            <pc:sldMk cId="4233809287" sldId="279"/>
            <ac:picMk id="10" creationId="{9093D5F7-F93B-EBAE-515D-4775916E05C4}"/>
          </ac:picMkLst>
        </pc:picChg>
        <pc:picChg chg="mod ord">
          <ac:chgData name="halis gülnar" userId="5a8897685b5ea877" providerId="LiveId" clId="{8DC50D05-EDEE-45C1-B751-C8C6B55530CA}" dt="2026-05-13T13:07:51.672" v="689" actId="26606"/>
          <ac:picMkLst>
            <pc:docMk/>
            <pc:sldMk cId="4233809287" sldId="279"/>
            <ac:picMk id="12" creationId="{E0308A3D-4A91-09E7-AA09-4B2C44BB2726}"/>
          </ac:picMkLst>
        </pc:picChg>
      </pc:sldChg>
      <pc:sldChg chg="addSp delSp modSp mod">
        <pc:chgData name="halis gülnar" userId="5a8897685b5ea877" providerId="LiveId" clId="{8DC50D05-EDEE-45C1-B751-C8C6B55530CA}" dt="2026-05-13T13:08:37.769" v="706" actId="1076"/>
        <pc:sldMkLst>
          <pc:docMk/>
          <pc:sldMk cId="1163696591" sldId="281"/>
        </pc:sldMkLst>
        <pc:spChg chg="mod">
          <ac:chgData name="halis gülnar" userId="5a8897685b5ea877" providerId="LiveId" clId="{8DC50D05-EDEE-45C1-B751-C8C6B55530CA}" dt="2026-05-13T13:08:34.985" v="705" actId="14100"/>
          <ac:spMkLst>
            <pc:docMk/>
            <pc:sldMk cId="1163696591" sldId="281"/>
            <ac:spMk id="4" creationId="{BF4F17F7-C64E-CCF3-9A39-CC87D3F17B1E}"/>
          </ac:spMkLst>
        </pc:spChg>
        <pc:spChg chg="del">
          <ac:chgData name="halis gülnar" userId="5a8897685b5ea877" providerId="LiveId" clId="{8DC50D05-EDEE-45C1-B751-C8C6B55530CA}" dt="2026-05-13T13:08:26.623" v="700" actId="26606"/>
          <ac:spMkLst>
            <pc:docMk/>
            <pc:sldMk cId="1163696591" sldId="281"/>
            <ac:spMk id="11" creationId="{A8384FB5-9ADC-4DDC-881B-597D56F5B15D}"/>
          </ac:spMkLst>
        </pc:spChg>
        <pc:spChg chg="del">
          <ac:chgData name="halis gülnar" userId="5a8897685b5ea877" providerId="LiveId" clId="{8DC50D05-EDEE-45C1-B751-C8C6B55530CA}" dt="2026-05-13T13:08:26.623" v="700" actId="26606"/>
          <ac:spMkLst>
            <pc:docMk/>
            <pc:sldMk cId="1163696591" sldId="281"/>
            <ac:spMk id="13" creationId="{1199E1B1-A8C0-4FE8-A5A8-1CB41D69F857}"/>
          </ac:spMkLst>
        </pc:spChg>
        <pc:spChg chg="del">
          <ac:chgData name="halis gülnar" userId="5a8897685b5ea877" providerId="LiveId" clId="{8DC50D05-EDEE-45C1-B751-C8C6B55530CA}" dt="2026-05-13T13:08:26.623" v="700" actId="26606"/>
          <ac:spMkLst>
            <pc:docMk/>
            <pc:sldMk cId="1163696591" sldId="281"/>
            <ac:spMk id="15" creationId="{84A8DE83-DE75-4B41-9DB4-A7EC0B0DEC0B}"/>
          </ac:spMkLst>
        </pc:spChg>
        <pc:spChg chg="del">
          <ac:chgData name="halis gülnar" userId="5a8897685b5ea877" providerId="LiveId" clId="{8DC50D05-EDEE-45C1-B751-C8C6B55530CA}" dt="2026-05-13T13:08:26.623" v="700" actId="26606"/>
          <ac:spMkLst>
            <pc:docMk/>
            <pc:sldMk cId="1163696591" sldId="281"/>
            <ac:spMk id="17" creationId="{A7009A0A-BEF5-4EAC-AF15-E4F9F002E239}"/>
          </ac:spMkLst>
        </pc:spChg>
        <pc:spChg chg="add">
          <ac:chgData name="halis gülnar" userId="5a8897685b5ea877" providerId="LiveId" clId="{8DC50D05-EDEE-45C1-B751-C8C6B55530CA}" dt="2026-05-13T13:08:26.623" v="700" actId="26606"/>
          <ac:spMkLst>
            <pc:docMk/>
            <pc:sldMk cId="1163696591" sldId="281"/>
            <ac:spMk id="22" creationId="{53F29798-D584-4792-9B62-3F5F5C36D619}"/>
          </ac:spMkLst>
        </pc:spChg>
        <pc:picChg chg="add mod modCrop">
          <ac:chgData name="halis gülnar" userId="5a8897685b5ea877" providerId="LiveId" clId="{8DC50D05-EDEE-45C1-B751-C8C6B55530CA}" dt="2026-05-13T13:08:37.769" v="706" actId="1076"/>
          <ac:picMkLst>
            <pc:docMk/>
            <pc:sldMk cId="1163696591" sldId="281"/>
            <ac:picMk id="3" creationId="{A3EFC798-52EA-169E-46F6-0ED39D115CC8}"/>
          </ac:picMkLst>
        </pc:picChg>
        <pc:picChg chg="del">
          <ac:chgData name="halis gülnar" userId="5a8897685b5ea877" providerId="LiveId" clId="{8DC50D05-EDEE-45C1-B751-C8C6B55530CA}" dt="2026-05-13T13:07:57.405" v="691" actId="478"/>
          <ac:picMkLst>
            <pc:docMk/>
            <pc:sldMk cId="1163696591" sldId="281"/>
            <ac:picMk id="6" creationId="{7C492C21-78AE-9C86-F50E-886DE04577F5}"/>
          </ac:picMkLst>
        </pc:picChg>
        <pc:picChg chg="del">
          <ac:chgData name="halis gülnar" userId="5a8897685b5ea877" providerId="LiveId" clId="{8DC50D05-EDEE-45C1-B751-C8C6B55530CA}" dt="2026-05-13T13:07:56.798" v="690" actId="478"/>
          <ac:picMkLst>
            <pc:docMk/>
            <pc:sldMk cId="1163696591" sldId="281"/>
            <ac:picMk id="9" creationId="{FEFF723C-C7B5-630B-257D-D9A8CC030820}"/>
          </ac:picMkLst>
        </pc:picChg>
        <pc:picChg chg="del">
          <ac:chgData name="halis gülnar" userId="5a8897685b5ea877" providerId="LiveId" clId="{8DC50D05-EDEE-45C1-B751-C8C6B55530CA}" dt="2026-05-13T13:07:57.837" v="692" actId="478"/>
          <ac:picMkLst>
            <pc:docMk/>
            <pc:sldMk cId="1163696591" sldId="281"/>
            <ac:picMk id="14" creationId="{2D4F900E-7EA1-559A-A915-78DED2A395EA}"/>
          </ac:picMkLst>
        </pc:picChg>
        <pc:picChg chg="del">
          <ac:chgData name="halis gülnar" userId="5a8897685b5ea877" providerId="LiveId" clId="{8DC50D05-EDEE-45C1-B751-C8C6B55530CA}" dt="2026-05-13T13:07:58.267" v="693" actId="478"/>
          <ac:picMkLst>
            <pc:docMk/>
            <pc:sldMk cId="1163696591" sldId="281"/>
            <ac:picMk id="18" creationId="{38A61F47-A696-35DD-E284-93D0BEB55E07}"/>
          </ac:picMkLst>
        </pc:picChg>
      </pc:sldChg>
      <pc:sldChg chg="addSp delSp modSp mod">
        <pc:chgData name="halis gülnar" userId="5a8897685b5ea877" providerId="LiveId" clId="{8DC50D05-EDEE-45C1-B751-C8C6B55530CA}" dt="2026-05-13T13:16:29.271" v="722" actId="26606"/>
        <pc:sldMkLst>
          <pc:docMk/>
          <pc:sldMk cId="2024722146" sldId="283"/>
        </pc:sldMkLst>
        <pc:spChg chg="add del">
          <ac:chgData name="halis gülnar" userId="5a8897685b5ea877" providerId="LiveId" clId="{8DC50D05-EDEE-45C1-B751-C8C6B55530CA}" dt="2026-05-13T13:09:12.628" v="713" actId="26606"/>
          <ac:spMkLst>
            <pc:docMk/>
            <pc:sldMk cId="2024722146" sldId="283"/>
            <ac:spMk id="17" creationId="{AB8C311F-7253-4AED-9701-7FC0708C41C7}"/>
          </ac:spMkLst>
        </pc:spChg>
        <pc:spChg chg="add del">
          <ac:chgData name="halis gülnar" userId="5a8897685b5ea877" providerId="LiveId" clId="{8DC50D05-EDEE-45C1-B751-C8C6B55530CA}" dt="2026-05-13T13:09:12.628" v="713" actId="26606"/>
          <ac:spMkLst>
            <pc:docMk/>
            <pc:sldMk cId="2024722146" sldId="283"/>
            <ac:spMk id="18" creationId="{E2384209-CB15-4CDF-9D31-C44FD9A3F20D}"/>
          </ac:spMkLst>
        </pc:spChg>
        <pc:spChg chg="add del">
          <ac:chgData name="halis gülnar" userId="5a8897685b5ea877" providerId="LiveId" clId="{8DC50D05-EDEE-45C1-B751-C8C6B55530CA}" dt="2026-05-13T13:09:12.628" v="713" actId="26606"/>
          <ac:spMkLst>
            <pc:docMk/>
            <pc:sldMk cId="2024722146" sldId="283"/>
            <ac:spMk id="19" creationId="{2633B3B5-CC90-43F0-8714-D31D1F3F0209}"/>
          </ac:spMkLst>
        </pc:spChg>
        <pc:spChg chg="add del">
          <ac:chgData name="halis gülnar" userId="5a8897685b5ea877" providerId="LiveId" clId="{8DC50D05-EDEE-45C1-B751-C8C6B55530CA}" dt="2026-05-13T13:09:12.628" v="713" actId="26606"/>
          <ac:spMkLst>
            <pc:docMk/>
            <pc:sldMk cId="2024722146" sldId="283"/>
            <ac:spMk id="20" creationId="{A8D57A06-A426-446D-B02C-A2DC6B62E45E}"/>
          </ac:spMkLst>
        </pc:spChg>
        <pc:spChg chg="add del">
          <ac:chgData name="halis gülnar" userId="5a8897685b5ea877" providerId="LiveId" clId="{8DC50D05-EDEE-45C1-B751-C8C6B55530CA}" dt="2026-05-13T13:16:29.271" v="722" actId="26606"/>
          <ac:spMkLst>
            <pc:docMk/>
            <pc:sldMk cId="2024722146" sldId="283"/>
            <ac:spMk id="25" creationId="{42A4FC2C-047E-45A5-965D-8E1E3BF09BC6}"/>
          </ac:spMkLst>
        </pc:spChg>
        <pc:spChg chg="add">
          <ac:chgData name="halis gülnar" userId="5a8897685b5ea877" providerId="LiveId" clId="{8DC50D05-EDEE-45C1-B751-C8C6B55530CA}" dt="2026-05-13T13:16:29.271" v="722" actId="26606"/>
          <ac:spMkLst>
            <pc:docMk/>
            <pc:sldMk cId="2024722146" sldId="283"/>
            <ac:spMk id="30" creationId="{42A4FC2C-047E-45A5-965D-8E1E3BF09BC6}"/>
          </ac:spMkLst>
        </pc:spChg>
        <pc:picChg chg="add mod">
          <ac:chgData name="halis gülnar" userId="5a8897685b5ea877" providerId="LiveId" clId="{8DC50D05-EDEE-45C1-B751-C8C6B55530CA}" dt="2026-05-13T13:16:29.271" v="722" actId="26606"/>
          <ac:picMkLst>
            <pc:docMk/>
            <pc:sldMk cId="2024722146" sldId="283"/>
            <ac:picMk id="3" creationId="{6D0343F6-B6D6-4208-C04E-8E14AB4206DE}"/>
          </ac:picMkLst>
        </pc:picChg>
        <pc:picChg chg="del mod">
          <ac:chgData name="halis gülnar" userId="5a8897685b5ea877" providerId="LiveId" clId="{8DC50D05-EDEE-45C1-B751-C8C6B55530CA}" dt="2026-05-13T13:09:40.282" v="714" actId="478"/>
          <ac:picMkLst>
            <pc:docMk/>
            <pc:sldMk cId="2024722146" sldId="283"/>
            <ac:picMk id="4" creationId="{D7154BA7-B888-1663-6912-C2F01FFC65AE}"/>
          </ac:picMkLst>
        </pc:picChg>
      </pc:sldChg>
      <pc:sldChg chg="addSp delSp modSp mod">
        <pc:chgData name="halis gülnar" userId="5a8897685b5ea877" providerId="LiveId" clId="{8DC50D05-EDEE-45C1-B751-C8C6B55530CA}" dt="2026-05-13T13:07:31.196" v="683" actId="26606"/>
        <pc:sldMkLst>
          <pc:docMk/>
          <pc:sldMk cId="1801978873" sldId="284"/>
        </pc:sldMkLst>
        <pc:spChg chg="mod">
          <ac:chgData name="halis gülnar" userId="5a8897685b5ea877" providerId="LiveId" clId="{8DC50D05-EDEE-45C1-B751-C8C6B55530CA}" dt="2026-05-13T13:07:31.196" v="683" actId="26606"/>
          <ac:spMkLst>
            <pc:docMk/>
            <pc:sldMk cId="1801978873" sldId="284"/>
            <ac:spMk id="4" creationId="{CD7D6DD8-4D01-304C-1F92-8D4E4E47284B}"/>
          </ac:spMkLst>
        </pc:spChg>
        <pc:spChg chg="mod">
          <ac:chgData name="halis gülnar" userId="5a8897685b5ea877" providerId="LiveId" clId="{8DC50D05-EDEE-45C1-B751-C8C6B55530CA}" dt="2026-05-13T13:07:31.196" v="683" actId="26606"/>
          <ac:spMkLst>
            <pc:docMk/>
            <pc:sldMk cId="1801978873" sldId="284"/>
            <ac:spMk id="7" creationId="{F52645CC-2663-C853-2054-A020F3829691}"/>
          </ac:spMkLst>
        </pc:spChg>
        <pc:spChg chg="del">
          <ac:chgData name="halis gülnar" userId="5a8897685b5ea877" providerId="LiveId" clId="{8DC50D05-EDEE-45C1-B751-C8C6B55530CA}" dt="2026-05-13T13:07:31.196" v="683" actId="26606"/>
          <ac:spMkLst>
            <pc:docMk/>
            <pc:sldMk cId="1801978873" sldId="284"/>
            <ac:spMk id="12" creationId="{12609869-9E80-471B-A487-A53288E0E791}"/>
          </ac:spMkLst>
        </pc:spChg>
        <pc:spChg chg="del">
          <ac:chgData name="halis gülnar" userId="5a8897685b5ea877" providerId="LiveId" clId="{8DC50D05-EDEE-45C1-B751-C8C6B55530CA}" dt="2026-05-13T13:07:31.196" v="683" actId="26606"/>
          <ac:spMkLst>
            <pc:docMk/>
            <pc:sldMk cId="1801978873" sldId="284"/>
            <ac:spMk id="14" creationId="{7004738A-9D34-43E8-97D2-CA0EED4F8BE0}"/>
          </ac:spMkLst>
        </pc:spChg>
        <pc:spChg chg="del">
          <ac:chgData name="halis gülnar" userId="5a8897685b5ea877" providerId="LiveId" clId="{8DC50D05-EDEE-45C1-B751-C8C6B55530CA}" dt="2026-05-13T13:07:31.196" v="683" actId="26606"/>
          <ac:spMkLst>
            <pc:docMk/>
            <pc:sldMk cId="1801978873" sldId="284"/>
            <ac:spMk id="16" creationId="{B8B8D07F-F13E-443E-BA68-2D26672D76B9}"/>
          </ac:spMkLst>
        </pc:spChg>
        <pc:spChg chg="del">
          <ac:chgData name="halis gülnar" userId="5a8897685b5ea877" providerId="LiveId" clId="{8DC50D05-EDEE-45C1-B751-C8C6B55530CA}" dt="2026-05-13T13:07:31.196" v="683" actId="26606"/>
          <ac:spMkLst>
            <pc:docMk/>
            <pc:sldMk cId="1801978873" sldId="284"/>
            <ac:spMk id="18" creationId="{2813A4FA-24A5-41ED-A534-3807D1B2F344}"/>
          </ac:spMkLst>
        </pc:spChg>
        <pc:spChg chg="del">
          <ac:chgData name="halis gülnar" userId="5a8897685b5ea877" providerId="LiveId" clId="{8DC50D05-EDEE-45C1-B751-C8C6B55530CA}" dt="2026-05-13T13:07:31.196" v="683" actId="26606"/>
          <ac:spMkLst>
            <pc:docMk/>
            <pc:sldMk cId="1801978873" sldId="284"/>
            <ac:spMk id="20" creationId="{C3944F27-CA70-4E84-A51A-E6BF89558979}"/>
          </ac:spMkLst>
        </pc:spChg>
        <pc:spChg chg="add">
          <ac:chgData name="halis gülnar" userId="5a8897685b5ea877" providerId="LiveId" clId="{8DC50D05-EDEE-45C1-B751-C8C6B55530CA}" dt="2026-05-13T13:07:31.196" v="683" actId="26606"/>
          <ac:spMkLst>
            <pc:docMk/>
            <pc:sldMk cId="1801978873" sldId="284"/>
            <ac:spMk id="25" creationId="{D1D34770-47A8-402C-AF23-2B653F2D88C1}"/>
          </ac:spMkLst>
        </pc:spChg>
        <pc:picChg chg="mod">
          <ac:chgData name="halis gülnar" userId="5a8897685b5ea877" providerId="LiveId" clId="{8DC50D05-EDEE-45C1-B751-C8C6B55530CA}" dt="2026-05-13T13:07:31.196" v="683" actId="26606"/>
          <ac:picMkLst>
            <pc:docMk/>
            <pc:sldMk cId="1801978873" sldId="284"/>
            <ac:picMk id="6" creationId="{68BB47B1-2BAF-CBF8-9FC9-633BB1C30C47}"/>
          </ac:picMkLst>
        </pc:picChg>
      </pc:sldChg>
      <pc:sldChg chg="addSp delSp modSp mod">
        <pc:chgData name="halis gülnar" userId="5a8897685b5ea877" providerId="LiveId" clId="{8DC50D05-EDEE-45C1-B751-C8C6B55530CA}" dt="2026-05-13T13:07:45.925" v="688" actId="26606"/>
        <pc:sldMkLst>
          <pc:docMk/>
          <pc:sldMk cId="3466376443" sldId="285"/>
        </pc:sldMkLst>
        <pc:spChg chg="mod">
          <ac:chgData name="halis gülnar" userId="5a8897685b5ea877" providerId="LiveId" clId="{8DC50D05-EDEE-45C1-B751-C8C6B55530CA}" dt="2026-05-13T13:07:45.925" v="688" actId="26606"/>
          <ac:spMkLst>
            <pc:docMk/>
            <pc:sldMk cId="3466376443" sldId="285"/>
            <ac:spMk id="4" creationId="{37D4D92C-CBAA-B9BE-F2CC-E0234CC8CBDD}"/>
          </ac:spMkLst>
        </pc:spChg>
        <pc:spChg chg="mod">
          <ac:chgData name="halis gülnar" userId="5a8897685b5ea877" providerId="LiveId" clId="{8DC50D05-EDEE-45C1-B751-C8C6B55530CA}" dt="2026-05-13T13:07:45.925" v="688" actId="26606"/>
          <ac:spMkLst>
            <pc:docMk/>
            <pc:sldMk cId="3466376443" sldId="285"/>
            <ac:spMk id="7" creationId="{F52D8D2C-E752-5A92-D1A4-E2D3CFDF90AF}"/>
          </ac:spMkLst>
        </pc:spChg>
        <pc:spChg chg="add del">
          <ac:chgData name="halis gülnar" userId="5a8897685b5ea877" providerId="LiveId" clId="{8DC50D05-EDEE-45C1-B751-C8C6B55530CA}" dt="2026-05-13T13:07:45.925" v="688" actId="26606"/>
          <ac:spMkLst>
            <pc:docMk/>
            <pc:sldMk cId="3466376443" sldId="285"/>
            <ac:spMk id="22" creationId="{979E27D9-03C7-44E2-9FF8-15D0C8506AF7}"/>
          </ac:spMkLst>
        </pc:spChg>
        <pc:spChg chg="add del">
          <ac:chgData name="halis gülnar" userId="5a8897685b5ea877" providerId="LiveId" clId="{8DC50D05-EDEE-45C1-B751-C8C6B55530CA}" dt="2026-05-13T13:07:45.925" v="688" actId="26606"/>
          <ac:spMkLst>
            <pc:docMk/>
            <pc:sldMk cId="3466376443" sldId="285"/>
            <ac:spMk id="23" creationId="{EEBF1590-3B36-48EE-A89D-3B6F3CB256AB}"/>
          </ac:spMkLst>
        </pc:spChg>
        <pc:spChg chg="add del">
          <ac:chgData name="halis gülnar" userId="5a8897685b5ea877" providerId="LiveId" clId="{8DC50D05-EDEE-45C1-B751-C8C6B55530CA}" dt="2026-05-13T13:07:45.925" v="688" actId="26606"/>
          <ac:spMkLst>
            <pc:docMk/>
            <pc:sldMk cId="3466376443" sldId="285"/>
            <ac:spMk id="24" creationId="{AC8F6C8C-AB5A-4548-942D-E3FD40ACBC49}"/>
          </ac:spMkLst>
        </pc:spChg>
        <pc:spChg chg="add del">
          <ac:chgData name="halis gülnar" userId="5a8897685b5ea877" providerId="LiveId" clId="{8DC50D05-EDEE-45C1-B751-C8C6B55530CA}" dt="2026-05-13T13:07:44.141" v="685" actId="26606"/>
          <ac:spMkLst>
            <pc:docMk/>
            <pc:sldMk cId="3466376443" sldId="285"/>
            <ac:spMk id="29" creationId="{04812C46-200A-4DEB-A05E-3ED6C68C2387}"/>
          </ac:spMkLst>
        </pc:spChg>
        <pc:spChg chg="add del">
          <ac:chgData name="halis gülnar" userId="5a8897685b5ea877" providerId="LiveId" clId="{8DC50D05-EDEE-45C1-B751-C8C6B55530CA}" dt="2026-05-13T13:07:44.141" v="685" actId="26606"/>
          <ac:spMkLst>
            <pc:docMk/>
            <pc:sldMk cId="3466376443" sldId="285"/>
            <ac:spMk id="31" creationId="{D1EA859B-E555-4109-94F3-6700E046E008}"/>
          </ac:spMkLst>
        </pc:spChg>
        <pc:spChg chg="add del">
          <ac:chgData name="halis gülnar" userId="5a8897685b5ea877" providerId="LiveId" clId="{8DC50D05-EDEE-45C1-B751-C8C6B55530CA}" dt="2026-05-13T13:07:45.861" v="687" actId="26606"/>
          <ac:spMkLst>
            <pc:docMk/>
            <pc:sldMk cId="3466376443" sldId="285"/>
            <ac:spMk id="33" creationId="{04812C46-200A-4DEB-A05E-3ED6C68C2387}"/>
          </ac:spMkLst>
        </pc:spChg>
        <pc:spChg chg="add">
          <ac:chgData name="halis gülnar" userId="5a8897685b5ea877" providerId="LiveId" clId="{8DC50D05-EDEE-45C1-B751-C8C6B55530CA}" dt="2026-05-13T13:07:45.925" v="688" actId="26606"/>
          <ac:spMkLst>
            <pc:docMk/>
            <pc:sldMk cId="3466376443" sldId="285"/>
            <ac:spMk id="35" creationId="{99192C51-B764-4A9B-9587-5EF8B628B8D9}"/>
          </ac:spMkLst>
        </pc:spChg>
        <pc:picChg chg="mod ord">
          <ac:chgData name="halis gülnar" userId="5a8897685b5ea877" providerId="LiveId" clId="{8DC50D05-EDEE-45C1-B751-C8C6B55530CA}" dt="2026-05-13T13:07:45.925" v="688" actId="26606"/>
          <ac:picMkLst>
            <pc:docMk/>
            <pc:sldMk cId="3466376443" sldId="285"/>
            <ac:picMk id="6" creationId="{241488BA-D8C3-5F14-B23B-E6056FE89D15}"/>
          </ac:picMkLst>
        </pc:picChg>
      </pc:sldChg>
      <pc:sldChg chg="addSp delSp modSp mod setBg">
        <pc:chgData name="halis gülnar" userId="5a8897685b5ea877" providerId="LiveId" clId="{8DC50D05-EDEE-45C1-B751-C8C6B55530CA}" dt="2026-05-13T13:08:54.269" v="710" actId="26606"/>
        <pc:sldMkLst>
          <pc:docMk/>
          <pc:sldMk cId="1953714776" sldId="286"/>
        </pc:sldMkLst>
        <pc:spChg chg="mod">
          <ac:chgData name="halis gülnar" userId="5a8897685b5ea877" providerId="LiveId" clId="{8DC50D05-EDEE-45C1-B751-C8C6B55530CA}" dt="2026-05-13T13:08:54.269" v="710" actId="26606"/>
          <ac:spMkLst>
            <pc:docMk/>
            <pc:sldMk cId="1953714776" sldId="286"/>
            <ac:spMk id="3" creationId="{AC45E797-7D50-BAF5-4CE5-DA69FBD6CEC7}"/>
          </ac:spMkLst>
        </pc:spChg>
        <pc:spChg chg="add del">
          <ac:chgData name="halis gülnar" userId="5a8897685b5ea877" providerId="LiveId" clId="{8DC50D05-EDEE-45C1-B751-C8C6B55530CA}" dt="2026-05-13T13:08:51.549" v="708" actId="26606"/>
          <ac:spMkLst>
            <pc:docMk/>
            <pc:sldMk cId="1953714776" sldId="286"/>
            <ac:spMk id="9" creationId="{53F29798-D584-4792-9B62-3F5F5C36D619}"/>
          </ac:spMkLst>
        </pc:spChg>
        <pc:spChg chg="add del">
          <ac:chgData name="halis gülnar" userId="5a8897685b5ea877" providerId="LiveId" clId="{8DC50D05-EDEE-45C1-B751-C8C6B55530CA}" dt="2026-05-13T13:08:54.269" v="710" actId="26606"/>
          <ac:spMkLst>
            <pc:docMk/>
            <pc:sldMk cId="1953714776" sldId="286"/>
            <ac:spMk id="12" creationId="{37C89E4B-3C9F-44B9-8B86-D9E3D112D8EC}"/>
          </ac:spMkLst>
        </pc:spChg>
        <pc:picChg chg="mod ord">
          <ac:chgData name="halis gülnar" userId="5a8897685b5ea877" providerId="LiveId" clId="{8DC50D05-EDEE-45C1-B751-C8C6B55530CA}" dt="2026-05-13T13:08:54.269" v="710" actId="26606"/>
          <ac:picMkLst>
            <pc:docMk/>
            <pc:sldMk cId="1953714776" sldId="286"/>
            <ac:picMk id="4" creationId="{F44101D5-6124-0488-BCA0-E720E4358AE9}"/>
          </ac:picMkLst>
        </pc:picChg>
        <pc:cxnChg chg="add del">
          <ac:chgData name="halis gülnar" userId="5a8897685b5ea877" providerId="LiveId" clId="{8DC50D05-EDEE-45C1-B751-C8C6B55530CA}" dt="2026-05-13T13:08:54.269" v="710" actId="26606"/>
          <ac:cxnSpMkLst>
            <pc:docMk/>
            <pc:sldMk cId="1953714776" sldId="286"/>
            <ac:cxnSpMk id="11" creationId="{AA2EAA10-076F-46BD-8F0F-B9A2FB77A85C}"/>
          </ac:cxnSpMkLst>
        </pc:cxnChg>
        <pc:cxnChg chg="add del">
          <ac:chgData name="halis gülnar" userId="5a8897685b5ea877" providerId="LiveId" clId="{8DC50D05-EDEE-45C1-B751-C8C6B55530CA}" dt="2026-05-13T13:08:54.269" v="710" actId="26606"/>
          <ac:cxnSpMkLst>
            <pc:docMk/>
            <pc:sldMk cId="1953714776" sldId="286"/>
            <ac:cxnSpMk id="13" creationId="{D891E407-403B-4764-86C9-33A56D3BCAA3}"/>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2C396E-03D9-4E42-BB64-05726CB19C1E}"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AFCE15FC-5120-4998-8C25-A52BBB14672B}">
      <dgm:prSet/>
      <dgm:spPr/>
      <dgm:t>
        <a:bodyPr/>
        <a:lstStyle/>
        <a:p>
          <a:pPr>
            <a:lnSpc>
              <a:spcPct val="100000"/>
            </a:lnSpc>
          </a:pPr>
          <a:r>
            <a:rPr lang="tr-TR" b="1"/>
            <a:t>Verimli Enerji Satın Alımı</a:t>
          </a:r>
          <a:endParaRPr lang="en-US"/>
        </a:p>
      </dgm:t>
    </dgm:pt>
    <dgm:pt modelId="{B7D15FDC-371E-4CC4-A391-6D9CC86904AB}" type="parTrans" cxnId="{1292DD89-3D07-4D5B-8F94-6A49E9F5BB2A}">
      <dgm:prSet/>
      <dgm:spPr/>
      <dgm:t>
        <a:bodyPr/>
        <a:lstStyle/>
        <a:p>
          <a:endParaRPr lang="en-US"/>
        </a:p>
      </dgm:t>
    </dgm:pt>
    <dgm:pt modelId="{2B3F3601-7894-4981-BF9E-737CAA1FC015}" type="sibTrans" cxnId="{1292DD89-3D07-4D5B-8F94-6A49E9F5BB2A}">
      <dgm:prSet/>
      <dgm:spPr/>
      <dgm:t>
        <a:bodyPr/>
        <a:lstStyle/>
        <a:p>
          <a:pPr>
            <a:lnSpc>
              <a:spcPct val="100000"/>
            </a:lnSpc>
          </a:pPr>
          <a:endParaRPr lang="en-US"/>
        </a:p>
      </dgm:t>
    </dgm:pt>
    <dgm:pt modelId="{52F2A7B3-ECB5-49B0-AF53-BE7E193F27A1}">
      <dgm:prSet/>
      <dgm:spPr/>
      <dgm:t>
        <a:bodyPr/>
        <a:lstStyle/>
        <a:p>
          <a:pPr>
            <a:lnSpc>
              <a:spcPct val="100000"/>
            </a:lnSpc>
          </a:pPr>
          <a:r>
            <a:rPr lang="tr-TR"/>
            <a:t>Kuruluşumuz enerji tüketimini en aza indirmek için satın alma kriterlerini belirlemiştir. Bu bağlam da;</a:t>
          </a:r>
          <a:endParaRPr lang="en-US"/>
        </a:p>
      </dgm:t>
    </dgm:pt>
    <dgm:pt modelId="{C8ABF767-85F6-44F1-9D52-0349030F3B5A}" type="parTrans" cxnId="{5F4DA404-6F77-45AC-9CD0-CC3C66117CCC}">
      <dgm:prSet/>
      <dgm:spPr/>
      <dgm:t>
        <a:bodyPr/>
        <a:lstStyle/>
        <a:p>
          <a:endParaRPr lang="en-US"/>
        </a:p>
      </dgm:t>
    </dgm:pt>
    <dgm:pt modelId="{47A9B441-2ACC-443B-BEBB-67F37B576869}" type="sibTrans" cxnId="{5F4DA404-6F77-45AC-9CD0-CC3C66117CCC}">
      <dgm:prSet/>
      <dgm:spPr/>
      <dgm:t>
        <a:bodyPr/>
        <a:lstStyle/>
        <a:p>
          <a:pPr>
            <a:lnSpc>
              <a:spcPct val="100000"/>
            </a:lnSpc>
          </a:pPr>
          <a:endParaRPr lang="en-US"/>
        </a:p>
      </dgm:t>
    </dgm:pt>
    <dgm:pt modelId="{2EA00460-4959-4E17-A75D-056953E760C9}">
      <dgm:prSet/>
      <dgm:spPr/>
      <dgm:t>
        <a:bodyPr/>
        <a:lstStyle/>
        <a:p>
          <a:pPr>
            <a:lnSpc>
              <a:spcPct val="100000"/>
            </a:lnSpc>
          </a:pPr>
          <a:r>
            <a:rPr lang="tr-TR"/>
            <a:t>Yapılacak satın almalarda ürünün/ekipmanın/sistemin/hizmetin ilk satın alma maliyeti yerine yaşam döngüsü maliyeti göz önünde bulundurulmaktadır.</a:t>
          </a:r>
          <a:endParaRPr lang="en-US"/>
        </a:p>
      </dgm:t>
    </dgm:pt>
    <dgm:pt modelId="{E441411E-71A3-4917-86DE-68678542BAD0}" type="parTrans" cxnId="{400ABAB9-7A03-4299-855E-1A361B2A4FF1}">
      <dgm:prSet/>
      <dgm:spPr/>
      <dgm:t>
        <a:bodyPr/>
        <a:lstStyle/>
        <a:p>
          <a:endParaRPr lang="en-US"/>
        </a:p>
      </dgm:t>
    </dgm:pt>
    <dgm:pt modelId="{0FA13209-F60A-41C1-86A0-89776A1DE21D}" type="sibTrans" cxnId="{400ABAB9-7A03-4299-855E-1A361B2A4FF1}">
      <dgm:prSet/>
      <dgm:spPr/>
      <dgm:t>
        <a:bodyPr/>
        <a:lstStyle/>
        <a:p>
          <a:pPr>
            <a:lnSpc>
              <a:spcPct val="100000"/>
            </a:lnSpc>
          </a:pPr>
          <a:endParaRPr lang="en-US"/>
        </a:p>
      </dgm:t>
    </dgm:pt>
    <dgm:pt modelId="{4E7BBC86-4861-4526-A105-104C09FD104A}">
      <dgm:prSet/>
      <dgm:spPr/>
      <dgm:t>
        <a:bodyPr/>
        <a:lstStyle/>
        <a:p>
          <a:pPr>
            <a:lnSpc>
              <a:spcPct val="100000"/>
            </a:lnSpc>
          </a:pPr>
          <a:r>
            <a:rPr lang="tr-TR"/>
            <a:t>Yapılacak satın almalarda ürünün/ekipmanın enerji verimlilik sınıfı standart olarak tedarikçi firma tarafından teklif içeriğine eklenmektedir.</a:t>
          </a:r>
          <a:endParaRPr lang="en-US"/>
        </a:p>
      </dgm:t>
    </dgm:pt>
    <dgm:pt modelId="{EEC01005-087C-43DB-8C1F-F0705D2B98A4}" type="parTrans" cxnId="{15FBB42D-F306-449C-99A6-B7B5F14A4A4A}">
      <dgm:prSet/>
      <dgm:spPr/>
      <dgm:t>
        <a:bodyPr/>
        <a:lstStyle/>
        <a:p>
          <a:endParaRPr lang="en-US"/>
        </a:p>
      </dgm:t>
    </dgm:pt>
    <dgm:pt modelId="{5B4295E5-DF33-4C94-AAA9-F55FA50EBA76}" type="sibTrans" cxnId="{15FBB42D-F306-449C-99A6-B7B5F14A4A4A}">
      <dgm:prSet/>
      <dgm:spPr/>
      <dgm:t>
        <a:bodyPr/>
        <a:lstStyle/>
        <a:p>
          <a:pPr>
            <a:lnSpc>
              <a:spcPct val="100000"/>
            </a:lnSpc>
          </a:pPr>
          <a:endParaRPr lang="en-US"/>
        </a:p>
      </dgm:t>
    </dgm:pt>
    <dgm:pt modelId="{8005BF31-CDF7-4411-B83C-96C418469FA9}">
      <dgm:prSet/>
      <dgm:spPr/>
      <dgm:t>
        <a:bodyPr/>
        <a:lstStyle/>
        <a:p>
          <a:pPr>
            <a:lnSpc>
              <a:spcPct val="100000"/>
            </a:lnSpc>
          </a:pPr>
          <a:r>
            <a:rPr lang="tr-TR"/>
            <a:t>Yapılacak satın almalarda varsa enerji verimliliği sağlayacak ürün, hizmet….vb. opsiyonlar tedarikçi tarafından teklif içeriğinde belirtilmektedir.</a:t>
          </a:r>
          <a:endParaRPr lang="en-US"/>
        </a:p>
      </dgm:t>
    </dgm:pt>
    <dgm:pt modelId="{4A2AD045-9DB0-4462-AEC1-9E73D4D5A549}" type="parTrans" cxnId="{3C173308-CD9A-4DD9-9DF4-AEDC7853702D}">
      <dgm:prSet/>
      <dgm:spPr/>
      <dgm:t>
        <a:bodyPr/>
        <a:lstStyle/>
        <a:p>
          <a:endParaRPr lang="en-US"/>
        </a:p>
      </dgm:t>
    </dgm:pt>
    <dgm:pt modelId="{BE48EC2F-47B2-4018-A035-9168AB8D3D1E}" type="sibTrans" cxnId="{3C173308-CD9A-4DD9-9DF4-AEDC7853702D}">
      <dgm:prSet/>
      <dgm:spPr/>
      <dgm:t>
        <a:bodyPr/>
        <a:lstStyle/>
        <a:p>
          <a:endParaRPr lang="en-US"/>
        </a:p>
      </dgm:t>
    </dgm:pt>
    <dgm:pt modelId="{CE8DA975-D623-4E57-B251-718C2CF10D29}" type="pres">
      <dgm:prSet presAssocID="{242C396E-03D9-4E42-BB64-05726CB19C1E}" presName="vert0" presStyleCnt="0">
        <dgm:presLayoutVars>
          <dgm:dir/>
          <dgm:animOne val="branch"/>
          <dgm:animLvl val="lvl"/>
        </dgm:presLayoutVars>
      </dgm:prSet>
      <dgm:spPr/>
    </dgm:pt>
    <dgm:pt modelId="{BEF39F52-C221-4614-B440-FB2DB33FDAEF}" type="pres">
      <dgm:prSet presAssocID="{AFCE15FC-5120-4998-8C25-A52BBB14672B}" presName="thickLine" presStyleLbl="alignNode1" presStyleIdx="0" presStyleCnt="5"/>
      <dgm:spPr/>
    </dgm:pt>
    <dgm:pt modelId="{1C00304A-EC9C-45D2-8185-7A244E09A078}" type="pres">
      <dgm:prSet presAssocID="{AFCE15FC-5120-4998-8C25-A52BBB14672B}" presName="horz1" presStyleCnt="0"/>
      <dgm:spPr/>
    </dgm:pt>
    <dgm:pt modelId="{D1158C4F-60A3-48CB-AD1E-86BB42FCD420}" type="pres">
      <dgm:prSet presAssocID="{AFCE15FC-5120-4998-8C25-A52BBB14672B}" presName="tx1" presStyleLbl="revTx" presStyleIdx="0" presStyleCnt="5"/>
      <dgm:spPr/>
    </dgm:pt>
    <dgm:pt modelId="{F202221E-5E9F-44A1-A839-34A0A4F2FF8D}" type="pres">
      <dgm:prSet presAssocID="{AFCE15FC-5120-4998-8C25-A52BBB14672B}" presName="vert1" presStyleCnt="0"/>
      <dgm:spPr/>
    </dgm:pt>
    <dgm:pt modelId="{6AAAA68E-D746-4677-AE74-9FD5B924E2F3}" type="pres">
      <dgm:prSet presAssocID="{52F2A7B3-ECB5-49B0-AF53-BE7E193F27A1}" presName="thickLine" presStyleLbl="alignNode1" presStyleIdx="1" presStyleCnt="5"/>
      <dgm:spPr/>
    </dgm:pt>
    <dgm:pt modelId="{62100B18-BD28-4295-897E-385F62F14D67}" type="pres">
      <dgm:prSet presAssocID="{52F2A7B3-ECB5-49B0-AF53-BE7E193F27A1}" presName="horz1" presStyleCnt="0"/>
      <dgm:spPr/>
    </dgm:pt>
    <dgm:pt modelId="{4E37F48F-BDD4-4B86-B471-533D27FAE132}" type="pres">
      <dgm:prSet presAssocID="{52F2A7B3-ECB5-49B0-AF53-BE7E193F27A1}" presName="tx1" presStyleLbl="revTx" presStyleIdx="1" presStyleCnt="5"/>
      <dgm:spPr/>
    </dgm:pt>
    <dgm:pt modelId="{80792650-A129-443D-A9F0-A516CE5E4C5B}" type="pres">
      <dgm:prSet presAssocID="{52F2A7B3-ECB5-49B0-AF53-BE7E193F27A1}" presName="vert1" presStyleCnt="0"/>
      <dgm:spPr/>
    </dgm:pt>
    <dgm:pt modelId="{753E0F38-E1D1-47A4-B225-AC4A6EE907FD}" type="pres">
      <dgm:prSet presAssocID="{2EA00460-4959-4E17-A75D-056953E760C9}" presName="thickLine" presStyleLbl="alignNode1" presStyleIdx="2" presStyleCnt="5"/>
      <dgm:spPr/>
    </dgm:pt>
    <dgm:pt modelId="{422DC945-8DD8-4CAC-8839-0C521A42A7D0}" type="pres">
      <dgm:prSet presAssocID="{2EA00460-4959-4E17-A75D-056953E760C9}" presName="horz1" presStyleCnt="0"/>
      <dgm:spPr/>
    </dgm:pt>
    <dgm:pt modelId="{44A2B887-9E96-4821-957B-6886E07BB0B1}" type="pres">
      <dgm:prSet presAssocID="{2EA00460-4959-4E17-A75D-056953E760C9}" presName="tx1" presStyleLbl="revTx" presStyleIdx="2" presStyleCnt="5"/>
      <dgm:spPr/>
    </dgm:pt>
    <dgm:pt modelId="{F56780A3-B9BD-4D6D-AE8D-A6E4B37F409A}" type="pres">
      <dgm:prSet presAssocID="{2EA00460-4959-4E17-A75D-056953E760C9}" presName="vert1" presStyleCnt="0"/>
      <dgm:spPr/>
    </dgm:pt>
    <dgm:pt modelId="{8121ECD8-EEF1-44A8-801F-1CD8FC2ED06B}" type="pres">
      <dgm:prSet presAssocID="{4E7BBC86-4861-4526-A105-104C09FD104A}" presName="thickLine" presStyleLbl="alignNode1" presStyleIdx="3" presStyleCnt="5"/>
      <dgm:spPr/>
    </dgm:pt>
    <dgm:pt modelId="{799D643F-4B59-4E0E-B5B7-E1296F9F684E}" type="pres">
      <dgm:prSet presAssocID="{4E7BBC86-4861-4526-A105-104C09FD104A}" presName="horz1" presStyleCnt="0"/>
      <dgm:spPr/>
    </dgm:pt>
    <dgm:pt modelId="{0337DA77-943B-4906-8D68-E580BECCB4EE}" type="pres">
      <dgm:prSet presAssocID="{4E7BBC86-4861-4526-A105-104C09FD104A}" presName="tx1" presStyleLbl="revTx" presStyleIdx="3" presStyleCnt="5"/>
      <dgm:spPr/>
    </dgm:pt>
    <dgm:pt modelId="{FD77FAF4-AD00-43F0-8D3C-3DB788D89A7B}" type="pres">
      <dgm:prSet presAssocID="{4E7BBC86-4861-4526-A105-104C09FD104A}" presName="vert1" presStyleCnt="0"/>
      <dgm:spPr/>
    </dgm:pt>
    <dgm:pt modelId="{54FF14DB-50AD-42BF-8B88-4B7C12D89435}" type="pres">
      <dgm:prSet presAssocID="{8005BF31-CDF7-4411-B83C-96C418469FA9}" presName="thickLine" presStyleLbl="alignNode1" presStyleIdx="4" presStyleCnt="5"/>
      <dgm:spPr/>
    </dgm:pt>
    <dgm:pt modelId="{0C51A440-B1F5-406D-861B-923B77467BBF}" type="pres">
      <dgm:prSet presAssocID="{8005BF31-CDF7-4411-B83C-96C418469FA9}" presName="horz1" presStyleCnt="0"/>
      <dgm:spPr/>
    </dgm:pt>
    <dgm:pt modelId="{BDB248AA-23A9-45D3-9787-1D836E82A16A}" type="pres">
      <dgm:prSet presAssocID="{8005BF31-CDF7-4411-B83C-96C418469FA9}" presName="tx1" presStyleLbl="revTx" presStyleIdx="4" presStyleCnt="5"/>
      <dgm:spPr/>
    </dgm:pt>
    <dgm:pt modelId="{07577404-3109-4889-B992-A728E399DE7E}" type="pres">
      <dgm:prSet presAssocID="{8005BF31-CDF7-4411-B83C-96C418469FA9}" presName="vert1" presStyleCnt="0"/>
      <dgm:spPr/>
    </dgm:pt>
  </dgm:ptLst>
  <dgm:cxnLst>
    <dgm:cxn modelId="{5F4DA404-6F77-45AC-9CD0-CC3C66117CCC}" srcId="{242C396E-03D9-4E42-BB64-05726CB19C1E}" destId="{52F2A7B3-ECB5-49B0-AF53-BE7E193F27A1}" srcOrd="1" destOrd="0" parTransId="{C8ABF767-85F6-44F1-9D52-0349030F3B5A}" sibTransId="{47A9B441-2ACC-443B-BEBB-67F37B576869}"/>
    <dgm:cxn modelId="{3C173308-CD9A-4DD9-9DF4-AEDC7853702D}" srcId="{242C396E-03D9-4E42-BB64-05726CB19C1E}" destId="{8005BF31-CDF7-4411-B83C-96C418469FA9}" srcOrd="4" destOrd="0" parTransId="{4A2AD045-9DB0-4462-AEC1-9E73D4D5A549}" sibTransId="{BE48EC2F-47B2-4018-A035-9168AB8D3D1E}"/>
    <dgm:cxn modelId="{FB71A129-5FE1-446B-B7E6-9285F4735E7F}" type="presOf" srcId="{AFCE15FC-5120-4998-8C25-A52BBB14672B}" destId="{D1158C4F-60A3-48CB-AD1E-86BB42FCD420}" srcOrd="0" destOrd="0" presId="urn:microsoft.com/office/officeart/2008/layout/LinedList"/>
    <dgm:cxn modelId="{15FBB42D-F306-449C-99A6-B7B5F14A4A4A}" srcId="{242C396E-03D9-4E42-BB64-05726CB19C1E}" destId="{4E7BBC86-4861-4526-A105-104C09FD104A}" srcOrd="3" destOrd="0" parTransId="{EEC01005-087C-43DB-8C1F-F0705D2B98A4}" sibTransId="{5B4295E5-DF33-4C94-AAA9-F55FA50EBA76}"/>
    <dgm:cxn modelId="{4470CC35-1BA5-4EAD-B5F0-E0720CF8A895}" type="presOf" srcId="{8005BF31-CDF7-4411-B83C-96C418469FA9}" destId="{BDB248AA-23A9-45D3-9787-1D836E82A16A}" srcOrd="0" destOrd="0" presId="urn:microsoft.com/office/officeart/2008/layout/LinedList"/>
    <dgm:cxn modelId="{7BAD9E37-507E-4F52-AF79-9F6E04B577C9}" type="presOf" srcId="{2EA00460-4959-4E17-A75D-056953E760C9}" destId="{44A2B887-9E96-4821-957B-6886E07BB0B1}" srcOrd="0" destOrd="0" presId="urn:microsoft.com/office/officeart/2008/layout/LinedList"/>
    <dgm:cxn modelId="{1292DD89-3D07-4D5B-8F94-6A49E9F5BB2A}" srcId="{242C396E-03D9-4E42-BB64-05726CB19C1E}" destId="{AFCE15FC-5120-4998-8C25-A52BBB14672B}" srcOrd="0" destOrd="0" parTransId="{B7D15FDC-371E-4CC4-A391-6D9CC86904AB}" sibTransId="{2B3F3601-7894-4981-BF9E-737CAA1FC015}"/>
    <dgm:cxn modelId="{69396B8B-DA43-42DD-BC69-9F9B11E86814}" type="presOf" srcId="{52F2A7B3-ECB5-49B0-AF53-BE7E193F27A1}" destId="{4E37F48F-BDD4-4B86-B471-533D27FAE132}" srcOrd="0" destOrd="0" presId="urn:microsoft.com/office/officeart/2008/layout/LinedList"/>
    <dgm:cxn modelId="{400ABAB9-7A03-4299-855E-1A361B2A4FF1}" srcId="{242C396E-03D9-4E42-BB64-05726CB19C1E}" destId="{2EA00460-4959-4E17-A75D-056953E760C9}" srcOrd="2" destOrd="0" parTransId="{E441411E-71A3-4917-86DE-68678542BAD0}" sibTransId="{0FA13209-F60A-41C1-86A0-89776A1DE21D}"/>
    <dgm:cxn modelId="{5900E0CC-AAAE-4458-901B-E1456AB434A1}" type="presOf" srcId="{4E7BBC86-4861-4526-A105-104C09FD104A}" destId="{0337DA77-943B-4906-8D68-E580BECCB4EE}" srcOrd="0" destOrd="0" presId="urn:microsoft.com/office/officeart/2008/layout/LinedList"/>
    <dgm:cxn modelId="{97B3A0E1-0606-4F43-937B-D0D5AB192BEE}" type="presOf" srcId="{242C396E-03D9-4E42-BB64-05726CB19C1E}" destId="{CE8DA975-D623-4E57-B251-718C2CF10D29}" srcOrd="0" destOrd="0" presId="urn:microsoft.com/office/officeart/2008/layout/LinedList"/>
    <dgm:cxn modelId="{20E70B39-D06C-4DBC-9717-623548FE6E96}" type="presParOf" srcId="{CE8DA975-D623-4E57-B251-718C2CF10D29}" destId="{BEF39F52-C221-4614-B440-FB2DB33FDAEF}" srcOrd="0" destOrd="0" presId="urn:microsoft.com/office/officeart/2008/layout/LinedList"/>
    <dgm:cxn modelId="{7BB2B337-D96F-4E68-9151-507B2F2ED046}" type="presParOf" srcId="{CE8DA975-D623-4E57-B251-718C2CF10D29}" destId="{1C00304A-EC9C-45D2-8185-7A244E09A078}" srcOrd="1" destOrd="0" presId="urn:microsoft.com/office/officeart/2008/layout/LinedList"/>
    <dgm:cxn modelId="{68EE5BEC-A5C3-4719-98F3-8F6E26645A10}" type="presParOf" srcId="{1C00304A-EC9C-45D2-8185-7A244E09A078}" destId="{D1158C4F-60A3-48CB-AD1E-86BB42FCD420}" srcOrd="0" destOrd="0" presId="urn:microsoft.com/office/officeart/2008/layout/LinedList"/>
    <dgm:cxn modelId="{A4F2E27F-DB87-4ED1-9325-44878AE22FE1}" type="presParOf" srcId="{1C00304A-EC9C-45D2-8185-7A244E09A078}" destId="{F202221E-5E9F-44A1-A839-34A0A4F2FF8D}" srcOrd="1" destOrd="0" presId="urn:microsoft.com/office/officeart/2008/layout/LinedList"/>
    <dgm:cxn modelId="{CC79E48D-F1BC-4DF1-B3BF-0BC2E436C9D1}" type="presParOf" srcId="{CE8DA975-D623-4E57-B251-718C2CF10D29}" destId="{6AAAA68E-D746-4677-AE74-9FD5B924E2F3}" srcOrd="2" destOrd="0" presId="urn:microsoft.com/office/officeart/2008/layout/LinedList"/>
    <dgm:cxn modelId="{92D0E6D5-9DFE-4C64-8C10-ADDC5A165138}" type="presParOf" srcId="{CE8DA975-D623-4E57-B251-718C2CF10D29}" destId="{62100B18-BD28-4295-897E-385F62F14D67}" srcOrd="3" destOrd="0" presId="urn:microsoft.com/office/officeart/2008/layout/LinedList"/>
    <dgm:cxn modelId="{ADD610D7-EB4D-4CF2-B811-7806EF19623C}" type="presParOf" srcId="{62100B18-BD28-4295-897E-385F62F14D67}" destId="{4E37F48F-BDD4-4B86-B471-533D27FAE132}" srcOrd="0" destOrd="0" presId="urn:microsoft.com/office/officeart/2008/layout/LinedList"/>
    <dgm:cxn modelId="{96935FCA-3AFD-4769-82CF-ED161DD853D2}" type="presParOf" srcId="{62100B18-BD28-4295-897E-385F62F14D67}" destId="{80792650-A129-443D-A9F0-A516CE5E4C5B}" srcOrd="1" destOrd="0" presId="urn:microsoft.com/office/officeart/2008/layout/LinedList"/>
    <dgm:cxn modelId="{72559AC6-24D6-41C4-8B82-61E8009B13F3}" type="presParOf" srcId="{CE8DA975-D623-4E57-B251-718C2CF10D29}" destId="{753E0F38-E1D1-47A4-B225-AC4A6EE907FD}" srcOrd="4" destOrd="0" presId="urn:microsoft.com/office/officeart/2008/layout/LinedList"/>
    <dgm:cxn modelId="{BBEC283A-7117-4F4F-ABBE-9F492A643AF2}" type="presParOf" srcId="{CE8DA975-D623-4E57-B251-718C2CF10D29}" destId="{422DC945-8DD8-4CAC-8839-0C521A42A7D0}" srcOrd="5" destOrd="0" presId="urn:microsoft.com/office/officeart/2008/layout/LinedList"/>
    <dgm:cxn modelId="{F74806E2-1235-4B3A-8C5F-7C11D00BBA12}" type="presParOf" srcId="{422DC945-8DD8-4CAC-8839-0C521A42A7D0}" destId="{44A2B887-9E96-4821-957B-6886E07BB0B1}" srcOrd="0" destOrd="0" presId="urn:microsoft.com/office/officeart/2008/layout/LinedList"/>
    <dgm:cxn modelId="{F1DD91F8-ECB6-4DEC-A4C3-E76096F59F26}" type="presParOf" srcId="{422DC945-8DD8-4CAC-8839-0C521A42A7D0}" destId="{F56780A3-B9BD-4D6D-AE8D-A6E4B37F409A}" srcOrd="1" destOrd="0" presId="urn:microsoft.com/office/officeart/2008/layout/LinedList"/>
    <dgm:cxn modelId="{51702F54-F762-4062-8249-E1D7669A2526}" type="presParOf" srcId="{CE8DA975-D623-4E57-B251-718C2CF10D29}" destId="{8121ECD8-EEF1-44A8-801F-1CD8FC2ED06B}" srcOrd="6" destOrd="0" presId="urn:microsoft.com/office/officeart/2008/layout/LinedList"/>
    <dgm:cxn modelId="{CDE151B0-EC7C-4455-B5D0-2A06A2E25757}" type="presParOf" srcId="{CE8DA975-D623-4E57-B251-718C2CF10D29}" destId="{799D643F-4B59-4E0E-B5B7-E1296F9F684E}" srcOrd="7" destOrd="0" presId="urn:microsoft.com/office/officeart/2008/layout/LinedList"/>
    <dgm:cxn modelId="{4D9F4E7C-D015-4445-A0BA-1E8501D1943B}" type="presParOf" srcId="{799D643F-4B59-4E0E-B5B7-E1296F9F684E}" destId="{0337DA77-943B-4906-8D68-E580BECCB4EE}" srcOrd="0" destOrd="0" presId="urn:microsoft.com/office/officeart/2008/layout/LinedList"/>
    <dgm:cxn modelId="{3598D88C-C7CE-457C-A0A9-77013A80CA08}" type="presParOf" srcId="{799D643F-4B59-4E0E-B5B7-E1296F9F684E}" destId="{FD77FAF4-AD00-43F0-8D3C-3DB788D89A7B}" srcOrd="1" destOrd="0" presId="urn:microsoft.com/office/officeart/2008/layout/LinedList"/>
    <dgm:cxn modelId="{C91A464C-A83A-4875-85DE-99AF543B7EEE}" type="presParOf" srcId="{CE8DA975-D623-4E57-B251-718C2CF10D29}" destId="{54FF14DB-50AD-42BF-8B88-4B7C12D89435}" srcOrd="8" destOrd="0" presId="urn:microsoft.com/office/officeart/2008/layout/LinedList"/>
    <dgm:cxn modelId="{6A36CA1B-2261-4292-BF45-47455A5529A8}" type="presParOf" srcId="{CE8DA975-D623-4E57-B251-718C2CF10D29}" destId="{0C51A440-B1F5-406D-861B-923B77467BBF}" srcOrd="9" destOrd="0" presId="urn:microsoft.com/office/officeart/2008/layout/LinedList"/>
    <dgm:cxn modelId="{229B72AB-0875-492D-AEEB-44AB79DA1A11}" type="presParOf" srcId="{0C51A440-B1F5-406D-861B-923B77467BBF}" destId="{BDB248AA-23A9-45D3-9787-1D836E82A16A}" srcOrd="0" destOrd="0" presId="urn:microsoft.com/office/officeart/2008/layout/LinedList"/>
    <dgm:cxn modelId="{3AF5155A-1101-49AA-9DD5-7056038F099C}" type="presParOf" srcId="{0C51A440-B1F5-406D-861B-923B77467BBF}" destId="{07577404-3109-4889-B992-A728E399DE7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E44C4F-AAAB-4D25-BBCE-AD683C1720FA}"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9BBD2CB2-786B-4BAF-A215-695A5D72C08E}">
      <dgm:prSet/>
      <dgm:spPr/>
      <dgm:t>
        <a:bodyPr/>
        <a:lstStyle/>
        <a:p>
          <a:r>
            <a:rPr lang="tr-TR" b="1" dirty="0"/>
            <a:t>Atık yönetimi ve azaltımı politikamız doğrultusunda;</a:t>
          </a:r>
          <a:endParaRPr lang="en-US" dirty="0"/>
        </a:p>
      </dgm:t>
    </dgm:pt>
    <dgm:pt modelId="{4883E644-6029-4014-8850-FBACEE5435F2}" type="parTrans" cxnId="{527AA579-6D92-46BF-8FE7-5C978D773A99}">
      <dgm:prSet/>
      <dgm:spPr/>
      <dgm:t>
        <a:bodyPr/>
        <a:lstStyle/>
        <a:p>
          <a:endParaRPr lang="en-US"/>
        </a:p>
      </dgm:t>
    </dgm:pt>
    <dgm:pt modelId="{5DF28028-D6B2-4757-B911-1EC0FD614FFE}" type="sibTrans" cxnId="{527AA579-6D92-46BF-8FE7-5C978D773A99}">
      <dgm:prSet phldrT="1" phldr="0"/>
      <dgm:spPr/>
      <dgm:t>
        <a:bodyPr/>
        <a:lstStyle/>
        <a:p>
          <a:endParaRPr lang="en-US"/>
        </a:p>
      </dgm:t>
    </dgm:pt>
    <dgm:pt modelId="{0FA56AE5-FF1E-479E-84BC-6E39C2D88806}">
      <dgm:prSet/>
      <dgm:spPr/>
      <dgm:t>
        <a:bodyPr/>
        <a:lstStyle/>
        <a:p>
          <a:r>
            <a:rPr lang="tr-TR"/>
            <a:t>Sıfır Atık sistemimiz ile atıklarımızı farklı kategorilere ayırıyor ve geri dönüşümü teşvik ediyoruz.</a:t>
          </a:r>
          <a:endParaRPr lang="en-US"/>
        </a:p>
      </dgm:t>
    </dgm:pt>
    <dgm:pt modelId="{85415B98-AE42-4D9B-B89B-0A362E458A22}" type="parTrans" cxnId="{98A329C8-6020-4F94-9334-B04860CA23D3}">
      <dgm:prSet/>
      <dgm:spPr/>
      <dgm:t>
        <a:bodyPr/>
        <a:lstStyle/>
        <a:p>
          <a:endParaRPr lang="en-US"/>
        </a:p>
      </dgm:t>
    </dgm:pt>
    <dgm:pt modelId="{9350A4A3-85C3-465E-966A-9976AD969732}" type="sibTrans" cxnId="{98A329C8-6020-4F94-9334-B04860CA23D3}">
      <dgm:prSet phldrT="2" phldr="0"/>
      <dgm:spPr/>
      <dgm:t>
        <a:bodyPr/>
        <a:lstStyle/>
        <a:p>
          <a:endParaRPr lang="en-US"/>
        </a:p>
      </dgm:t>
    </dgm:pt>
    <dgm:pt modelId="{85DB33FB-E5B5-40DC-8670-07A6D0AF8F09}">
      <dgm:prSet/>
      <dgm:spPr/>
      <dgm:t>
        <a:bodyPr/>
        <a:lstStyle/>
        <a:p>
          <a:r>
            <a:rPr lang="tr-TR"/>
            <a:t>Gıda atıklarımızı azaltmak adına tek porsiyonluk sunumlar yapılmakta ve gıda israfına dikkat çeken bilgilendirici afişler bulunmaktadır.</a:t>
          </a:r>
          <a:endParaRPr lang="en-US"/>
        </a:p>
      </dgm:t>
    </dgm:pt>
    <dgm:pt modelId="{DA0590E1-36AD-437B-9556-038650A1646E}" type="parTrans" cxnId="{F8819290-FE3C-4305-9B1F-B11698A87576}">
      <dgm:prSet/>
      <dgm:spPr/>
      <dgm:t>
        <a:bodyPr/>
        <a:lstStyle/>
        <a:p>
          <a:endParaRPr lang="en-US"/>
        </a:p>
      </dgm:t>
    </dgm:pt>
    <dgm:pt modelId="{139F4154-D6A2-426E-9F6B-1C22038E6197}" type="sibTrans" cxnId="{F8819290-FE3C-4305-9B1F-B11698A87576}">
      <dgm:prSet phldrT="3" phldr="0"/>
      <dgm:spPr/>
      <dgm:t>
        <a:bodyPr/>
        <a:lstStyle/>
        <a:p>
          <a:endParaRPr lang="en-US"/>
        </a:p>
      </dgm:t>
    </dgm:pt>
    <dgm:pt modelId="{13FC5A7E-F71D-46EE-AF98-277267A634EA}">
      <dgm:prSet/>
      <dgm:spPr/>
      <dgm:t>
        <a:bodyPr/>
        <a:lstStyle/>
        <a:p>
          <a:r>
            <a:rPr lang="tr-TR"/>
            <a:t>Satın alma politikamız doğrultusunda küçük ambalajlı ürünler yerine ambalaj miktarını azaltmak için muadil büyük hacimli ürünler tercih edilmektedir.</a:t>
          </a:r>
          <a:endParaRPr lang="en-US"/>
        </a:p>
      </dgm:t>
    </dgm:pt>
    <dgm:pt modelId="{82C0A596-66F1-46CE-AF47-712D368D8C6E}" type="parTrans" cxnId="{241C8844-D23D-42C9-B42B-54F7C722F15A}">
      <dgm:prSet/>
      <dgm:spPr/>
      <dgm:t>
        <a:bodyPr/>
        <a:lstStyle/>
        <a:p>
          <a:endParaRPr lang="en-US"/>
        </a:p>
      </dgm:t>
    </dgm:pt>
    <dgm:pt modelId="{F4FAAB64-55E6-41E5-92FA-7544EB1EAE94}" type="sibTrans" cxnId="{241C8844-D23D-42C9-B42B-54F7C722F15A}">
      <dgm:prSet phldrT="4" phldr="0"/>
      <dgm:spPr/>
      <dgm:t>
        <a:bodyPr/>
        <a:lstStyle/>
        <a:p>
          <a:endParaRPr lang="en-US"/>
        </a:p>
      </dgm:t>
    </dgm:pt>
    <dgm:pt modelId="{466F43AE-B6FF-49A2-A551-DA82B0A9BE41}">
      <dgm:prSet/>
      <dgm:spPr/>
      <dgm:t>
        <a:bodyPr/>
        <a:lstStyle/>
        <a:p>
          <a:r>
            <a:rPr lang="tr-TR" dirty="0"/>
            <a:t>Tesisimizdeki atıkları kaynağında ayrıştırıp Sıfır Atık Projesi’ne katkı sağlamaktayız.</a:t>
          </a:r>
          <a:endParaRPr lang="en-US" dirty="0"/>
        </a:p>
      </dgm:t>
    </dgm:pt>
    <dgm:pt modelId="{A41581E0-1AD1-4795-991D-64EAB318717F}" type="parTrans" cxnId="{1B600F2E-A004-483B-B37E-E6B341405386}">
      <dgm:prSet/>
      <dgm:spPr/>
      <dgm:t>
        <a:bodyPr/>
        <a:lstStyle/>
        <a:p>
          <a:endParaRPr lang="en-US"/>
        </a:p>
      </dgm:t>
    </dgm:pt>
    <dgm:pt modelId="{7717281D-D18A-4E6B-A5EC-54486112B2F9}" type="sibTrans" cxnId="{1B600F2E-A004-483B-B37E-E6B341405386}">
      <dgm:prSet phldrT="5" phldr="0"/>
      <dgm:spPr/>
      <dgm:t>
        <a:bodyPr/>
        <a:lstStyle/>
        <a:p>
          <a:endParaRPr lang="en-US"/>
        </a:p>
      </dgm:t>
    </dgm:pt>
    <dgm:pt modelId="{091E225E-5637-4F5B-9B01-F7EF34AB6659}">
      <dgm:prSet/>
      <dgm:spPr/>
      <dgm:t>
        <a:bodyPr/>
        <a:lstStyle/>
        <a:p>
          <a:r>
            <a:rPr lang="tr-TR"/>
            <a:t>Depozitolu ürünler kullanılarak ürün bitiminde anlaşmalı firmaya teslim edilmekte ve hedeflerimiz doğrultusunda atık miktarını azaltmaktayız.</a:t>
          </a:r>
          <a:endParaRPr lang="en-US"/>
        </a:p>
      </dgm:t>
    </dgm:pt>
    <dgm:pt modelId="{8803828F-18E3-4913-BCA8-97D8288FE187}" type="parTrans" cxnId="{7ADF060D-8930-48E2-A145-72585868FE81}">
      <dgm:prSet/>
      <dgm:spPr/>
      <dgm:t>
        <a:bodyPr/>
        <a:lstStyle/>
        <a:p>
          <a:endParaRPr lang="en-US"/>
        </a:p>
      </dgm:t>
    </dgm:pt>
    <dgm:pt modelId="{FF6B79EB-8D30-4EB1-8473-71651FA84E1B}" type="sibTrans" cxnId="{7ADF060D-8930-48E2-A145-72585868FE81}">
      <dgm:prSet phldrT="6" phldr="0"/>
      <dgm:spPr/>
      <dgm:t>
        <a:bodyPr/>
        <a:lstStyle/>
        <a:p>
          <a:endParaRPr lang="en-US"/>
        </a:p>
      </dgm:t>
    </dgm:pt>
    <dgm:pt modelId="{394191E6-DCF7-4837-AFE8-3419F170AE47}">
      <dgm:prSet/>
      <dgm:spPr/>
      <dgm:t>
        <a:bodyPr/>
        <a:lstStyle/>
        <a:p>
          <a:r>
            <a:rPr lang="tr-TR"/>
            <a:t>Tesisimizde kağıt, tek kullanımlık Amerikan servis yerine çok kullanımlık silinebilen ve yıkanabilen Amerikan servisler kullanılarak çıkan atık miktarınızı azaltmaktayız.</a:t>
          </a:r>
          <a:endParaRPr lang="en-US"/>
        </a:p>
      </dgm:t>
    </dgm:pt>
    <dgm:pt modelId="{39953438-C395-485A-81C0-807F95C09A24}" type="parTrans" cxnId="{34125414-F12B-4EC2-9053-E0F4BF240F41}">
      <dgm:prSet/>
      <dgm:spPr/>
      <dgm:t>
        <a:bodyPr/>
        <a:lstStyle/>
        <a:p>
          <a:endParaRPr lang="en-US"/>
        </a:p>
      </dgm:t>
    </dgm:pt>
    <dgm:pt modelId="{7E2CA254-BC1D-4DA6-B1A0-4A66C5BB2508}" type="sibTrans" cxnId="{34125414-F12B-4EC2-9053-E0F4BF240F41}">
      <dgm:prSet phldrT="7" phldr="0"/>
      <dgm:spPr/>
      <dgm:t>
        <a:bodyPr/>
        <a:lstStyle/>
        <a:p>
          <a:endParaRPr lang="en-US"/>
        </a:p>
      </dgm:t>
    </dgm:pt>
    <dgm:pt modelId="{27AFAA99-8A6A-492C-81EB-647DF6E46A08}">
      <dgm:prSet/>
      <dgm:spPr/>
      <dgm:t>
        <a:bodyPr/>
        <a:lstStyle/>
        <a:p>
          <a:r>
            <a:rPr lang="tr-TR"/>
            <a:t>Aylık ve kişi başı tüketilen sarf malzeme miktarını takip etmekte, atık miktarlarını kontrol altında tutmayı hedeflemekteyiz.	</a:t>
          </a:r>
          <a:endParaRPr lang="en-US"/>
        </a:p>
      </dgm:t>
    </dgm:pt>
    <dgm:pt modelId="{36A1EFE7-A26E-4D1F-97CC-13B543BEF273}" type="parTrans" cxnId="{F0A9AFDD-88C6-4E34-9BED-ED48761C0DBA}">
      <dgm:prSet/>
      <dgm:spPr/>
      <dgm:t>
        <a:bodyPr/>
        <a:lstStyle/>
        <a:p>
          <a:endParaRPr lang="en-US"/>
        </a:p>
      </dgm:t>
    </dgm:pt>
    <dgm:pt modelId="{0E7AA8CC-2FD9-418E-A6F8-4F691143D8C8}" type="sibTrans" cxnId="{F0A9AFDD-88C6-4E34-9BED-ED48761C0DBA}">
      <dgm:prSet phldrT="8" phldr="0"/>
      <dgm:spPr/>
      <dgm:t>
        <a:bodyPr/>
        <a:lstStyle/>
        <a:p>
          <a:endParaRPr lang="en-US" dirty="0"/>
        </a:p>
      </dgm:t>
    </dgm:pt>
    <dgm:pt modelId="{DD26362B-C67F-45F0-8381-410E3D025B43}" type="pres">
      <dgm:prSet presAssocID="{BBE44C4F-AAAB-4D25-BBCE-AD683C1720FA}" presName="diagram" presStyleCnt="0">
        <dgm:presLayoutVars>
          <dgm:dir/>
          <dgm:resizeHandles val="exact"/>
        </dgm:presLayoutVars>
      </dgm:prSet>
      <dgm:spPr/>
    </dgm:pt>
    <dgm:pt modelId="{D400AAEE-7AD9-4ABA-A61B-A045CF8F78BA}" type="pres">
      <dgm:prSet presAssocID="{9BBD2CB2-786B-4BAF-A215-695A5D72C08E}" presName="node" presStyleLbl="node1" presStyleIdx="0" presStyleCnt="8">
        <dgm:presLayoutVars>
          <dgm:bulletEnabled val="1"/>
        </dgm:presLayoutVars>
      </dgm:prSet>
      <dgm:spPr/>
    </dgm:pt>
    <dgm:pt modelId="{03F71FA2-441D-4988-BBDE-EE06F8E4A715}" type="pres">
      <dgm:prSet presAssocID="{5DF28028-D6B2-4757-B911-1EC0FD614FFE}" presName="sibTrans" presStyleCnt="0"/>
      <dgm:spPr/>
    </dgm:pt>
    <dgm:pt modelId="{5A442D91-20E0-40D8-89B2-3E62EE9DD7E7}" type="pres">
      <dgm:prSet presAssocID="{0FA56AE5-FF1E-479E-84BC-6E39C2D88806}" presName="node" presStyleLbl="node1" presStyleIdx="1" presStyleCnt="8">
        <dgm:presLayoutVars>
          <dgm:bulletEnabled val="1"/>
        </dgm:presLayoutVars>
      </dgm:prSet>
      <dgm:spPr/>
    </dgm:pt>
    <dgm:pt modelId="{2FBBC750-035D-4F13-B0FD-2AE0CD79D967}" type="pres">
      <dgm:prSet presAssocID="{9350A4A3-85C3-465E-966A-9976AD969732}" presName="sibTrans" presStyleCnt="0"/>
      <dgm:spPr/>
    </dgm:pt>
    <dgm:pt modelId="{813E679D-F3EA-4266-A0DE-2CA5293735B8}" type="pres">
      <dgm:prSet presAssocID="{85DB33FB-E5B5-40DC-8670-07A6D0AF8F09}" presName="node" presStyleLbl="node1" presStyleIdx="2" presStyleCnt="8">
        <dgm:presLayoutVars>
          <dgm:bulletEnabled val="1"/>
        </dgm:presLayoutVars>
      </dgm:prSet>
      <dgm:spPr/>
    </dgm:pt>
    <dgm:pt modelId="{03BC7501-F1B1-462E-8FE1-E5E9CB1A19A1}" type="pres">
      <dgm:prSet presAssocID="{139F4154-D6A2-426E-9F6B-1C22038E6197}" presName="sibTrans" presStyleCnt="0"/>
      <dgm:spPr/>
    </dgm:pt>
    <dgm:pt modelId="{312C496B-6EF6-42F2-8EC7-0FE05EB6CDAA}" type="pres">
      <dgm:prSet presAssocID="{13FC5A7E-F71D-46EE-AF98-277267A634EA}" presName="node" presStyleLbl="node1" presStyleIdx="3" presStyleCnt="8">
        <dgm:presLayoutVars>
          <dgm:bulletEnabled val="1"/>
        </dgm:presLayoutVars>
      </dgm:prSet>
      <dgm:spPr/>
    </dgm:pt>
    <dgm:pt modelId="{11B9BC76-C463-4456-8C07-C2F42AE1F792}" type="pres">
      <dgm:prSet presAssocID="{F4FAAB64-55E6-41E5-92FA-7544EB1EAE94}" presName="sibTrans" presStyleCnt="0"/>
      <dgm:spPr/>
    </dgm:pt>
    <dgm:pt modelId="{1F4C870D-4EF0-436F-9A4B-1D9EB7443940}" type="pres">
      <dgm:prSet presAssocID="{466F43AE-B6FF-49A2-A551-DA82B0A9BE41}" presName="node" presStyleLbl="node1" presStyleIdx="4" presStyleCnt="8">
        <dgm:presLayoutVars>
          <dgm:bulletEnabled val="1"/>
        </dgm:presLayoutVars>
      </dgm:prSet>
      <dgm:spPr/>
    </dgm:pt>
    <dgm:pt modelId="{49D1E267-3E53-499C-843D-1F411F1D553E}" type="pres">
      <dgm:prSet presAssocID="{7717281D-D18A-4E6B-A5EC-54486112B2F9}" presName="sibTrans" presStyleCnt="0"/>
      <dgm:spPr/>
    </dgm:pt>
    <dgm:pt modelId="{548DB1CE-BB02-4446-B53B-D22BE07261AD}" type="pres">
      <dgm:prSet presAssocID="{091E225E-5637-4F5B-9B01-F7EF34AB6659}" presName="node" presStyleLbl="node1" presStyleIdx="5" presStyleCnt="8">
        <dgm:presLayoutVars>
          <dgm:bulletEnabled val="1"/>
        </dgm:presLayoutVars>
      </dgm:prSet>
      <dgm:spPr/>
    </dgm:pt>
    <dgm:pt modelId="{12B83E8A-8DBB-4026-AFCE-8EE7D9500A17}" type="pres">
      <dgm:prSet presAssocID="{FF6B79EB-8D30-4EB1-8473-71651FA84E1B}" presName="sibTrans" presStyleCnt="0"/>
      <dgm:spPr/>
    </dgm:pt>
    <dgm:pt modelId="{0915C121-FCDF-443D-BE1B-CD567658A42E}" type="pres">
      <dgm:prSet presAssocID="{394191E6-DCF7-4837-AFE8-3419F170AE47}" presName="node" presStyleLbl="node1" presStyleIdx="6" presStyleCnt="8">
        <dgm:presLayoutVars>
          <dgm:bulletEnabled val="1"/>
        </dgm:presLayoutVars>
      </dgm:prSet>
      <dgm:spPr/>
    </dgm:pt>
    <dgm:pt modelId="{6541D9ED-2F02-4EEA-9120-1CFEE6EF784C}" type="pres">
      <dgm:prSet presAssocID="{7E2CA254-BC1D-4DA6-B1A0-4A66C5BB2508}" presName="sibTrans" presStyleCnt="0"/>
      <dgm:spPr/>
    </dgm:pt>
    <dgm:pt modelId="{633C3558-0C6C-4165-8614-B13390CEC9BD}" type="pres">
      <dgm:prSet presAssocID="{27AFAA99-8A6A-492C-81EB-647DF6E46A08}" presName="node" presStyleLbl="node1" presStyleIdx="7" presStyleCnt="8">
        <dgm:presLayoutVars>
          <dgm:bulletEnabled val="1"/>
        </dgm:presLayoutVars>
      </dgm:prSet>
      <dgm:spPr/>
    </dgm:pt>
  </dgm:ptLst>
  <dgm:cxnLst>
    <dgm:cxn modelId="{7ADF060D-8930-48E2-A145-72585868FE81}" srcId="{BBE44C4F-AAAB-4D25-BBCE-AD683C1720FA}" destId="{091E225E-5637-4F5B-9B01-F7EF34AB6659}" srcOrd="5" destOrd="0" parTransId="{8803828F-18E3-4913-BCA8-97D8288FE187}" sibTransId="{FF6B79EB-8D30-4EB1-8473-71651FA84E1B}"/>
    <dgm:cxn modelId="{0F61D213-26AF-4CD7-A1B5-67DEAD464CA9}" type="presOf" srcId="{091E225E-5637-4F5B-9B01-F7EF34AB6659}" destId="{548DB1CE-BB02-4446-B53B-D22BE07261AD}" srcOrd="0" destOrd="0" presId="urn:microsoft.com/office/officeart/2005/8/layout/default"/>
    <dgm:cxn modelId="{34125414-F12B-4EC2-9053-E0F4BF240F41}" srcId="{BBE44C4F-AAAB-4D25-BBCE-AD683C1720FA}" destId="{394191E6-DCF7-4837-AFE8-3419F170AE47}" srcOrd="6" destOrd="0" parTransId="{39953438-C395-485A-81C0-807F95C09A24}" sibTransId="{7E2CA254-BC1D-4DA6-B1A0-4A66C5BB2508}"/>
    <dgm:cxn modelId="{48116321-FDA1-41A4-AC23-0EB9520F1B37}" type="presOf" srcId="{13FC5A7E-F71D-46EE-AF98-277267A634EA}" destId="{312C496B-6EF6-42F2-8EC7-0FE05EB6CDAA}" srcOrd="0" destOrd="0" presId="urn:microsoft.com/office/officeart/2005/8/layout/default"/>
    <dgm:cxn modelId="{1B600F2E-A004-483B-B37E-E6B341405386}" srcId="{BBE44C4F-AAAB-4D25-BBCE-AD683C1720FA}" destId="{466F43AE-B6FF-49A2-A551-DA82B0A9BE41}" srcOrd="4" destOrd="0" parTransId="{A41581E0-1AD1-4795-991D-64EAB318717F}" sibTransId="{7717281D-D18A-4E6B-A5EC-54486112B2F9}"/>
    <dgm:cxn modelId="{9492DB33-4C09-440C-BEFF-1A077C9AEB50}" type="presOf" srcId="{BBE44C4F-AAAB-4D25-BBCE-AD683C1720FA}" destId="{DD26362B-C67F-45F0-8381-410E3D025B43}" srcOrd="0" destOrd="0" presId="urn:microsoft.com/office/officeart/2005/8/layout/default"/>
    <dgm:cxn modelId="{241C8844-D23D-42C9-B42B-54F7C722F15A}" srcId="{BBE44C4F-AAAB-4D25-BBCE-AD683C1720FA}" destId="{13FC5A7E-F71D-46EE-AF98-277267A634EA}" srcOrd="3" destOrd="0" parTransId="{82C0A596-66F1-46CE-AF47-712D368D8C6E}" sibTransId="{F4FAAB64-55E6-41E5-92FA-7544EB1EAE94}"/>
    <dgm:cxn modelId="{0BBE0C45-8A19-43B1-8C76-366EC633130F}" type="presOf" srcId="{466F43AE-B6FF-49A2-A551-DA82B0A9BE41}" destId="{1F4C870D-4EF0-436F-9A4B-1D9EB7443940}" srcOrd="0" destOrd="0" presId="urn:microsoft.com/office/officeart/2005/8/layout/default"/>
    <dgm:cxn modelId="{527AA579-6D92-46BF-8FE7-5C978D773A99}" srcId="{BBE44C4F-AAAB-4D25-BBCE-AD683C1720FA}" destId="{9BBD2CB2-786B-4BAF-A215-695A5D72C08E}" srcOrd="0" destOrd="0" parTransId="{4883E644-6029-4014-8850-FBACEE5435F2}" sibTransId="{5DF28028-D6B2-4757-B911-1EC0FD614FFE}"/>
    <dgm:cxn modelId="{13C8CB8E-1BC4-43BC-8204-DFC66D923CAB}" type="presOf" srcId="{9BBD2CB2-786B-4BAF-A215-695A5D72C08E}" destId="{D400AAEE-7AD9-4ABA-A61B-A045CF8F78BA}" srcOrd="0" destOrd="0" presId="urn:microsoft.com/office/officeart/2005/8/layout/default"/>
    <dgm:cxn modelId="{F8819290-FE3C-4305-9B1F-B11698A87576}" srcId="{BBE44C4F-AAAB-4D25-BBCE-AD683C1720FA}" destId="{85DB33FB-E5B5-40DC-8670-07A6D0AF8F09}" srcOrd="2" destOrd="0" parTransId="{DA0590E1-36AD-437B-9556-038650A1646E}" sibTransId="{139F4154-D6A2-426E-9F6B-1C22038E6197}"/>
    <dgm:cxn modelId="{6B1B269E-A75D-4528-B34E-C4FC28B456CA}" type="presOf" srcId="{0FA56AE5-FF1E-479E-84BC-6E39C2D88806}" destId="{5A442D91-20E0-40D8-89B2-3E62EE9DD7E7}" srcOrd="0" destOrd="0" presId="urn:microsoft.com/office/officeart/2005/8/layout/default"/>
    <dgm:cxn modelId="{98A329C8-6020-4F94-9334-B04860CA23D3}" srcId="{BBE44C4F-AAAB-4D25-BBCE-AD683C1720FA}" destId="{0FA56AE5-FF1E-479E-84BC-6E39C2D88806}" srcOrd="1" destOrd="0" parTransId="{85415B98-AE42-4D9B-B89B-0A362E458A22}" sibTransId="{9350A4A3-85C3-465E-966A-9976AD969732}"/>
    <dgm:cxn modelId="{E5D928CB-59F4-4212-8999-7A67A9D4B21B}" type="presOf" srcId="{394191E6-DCF7-4837-AFE8-3419F170AE47}" destId="{0915C121-FCDF-443D-BE1B-CD567658A42E}" srcOrd="0" destOrd="0" presId="urn:microsoft.com/office/officeart/2005/8/layout/default"/>
    <dgm:cxn modelId="{AF9EB8DA-966D-465F-B4CD-09299D3B17B5}" type="presOf" srcId="{27AFAA99-8A6A-492C-81EB-647DF6E46A08}" destId="{633C3558-0C6C-4165-8614-B13390CEC9BD}" srcOrd="0" destOrd="0" presId="urn:microsoft.com/office/officeart/2005/8/layout/default"/>
    <dgm:cxn modelId="{F0A9AFDD-88C6-4E34-9BED-ED48761C0DBA}" srcId="{BBE44C4F-AAAB-4D25-BBCE-AD683C1720FA}" destId="{27AFAA99-8A6A-492C-81EB-647DF6E46A08}" srcOrd="7" destOrd="0" parTransId="{36A1EFE7-A26E-4D1F-97CC-13B543BEF273}" sibTransId="{0E7AA8CC-2FD9-418E-A6F8-4F691143D8C8}"/>
    <dgm:cxn modelId="{99935EEA-0304-46ED-8F41-A17EBFCCE5BF}" type="presOf" srcId="{85DB33FB-E5B5-40DC-8670-07A6D0AF8F09}" destId="{813E679D-F3EA-4266-A0DE-2CA5293735B8}" srcOrd="0" destOrd="0" presId="urn:microsoft.com/office/officeart/2005/8/layout/default"/>
    <dgm:cxn modelId="{9F2B310A-0AF3-4506-A75E-F2C131285A01}" type="presParOf" srcId="{DD26362B-C67F-45F0-8381-410E3D025B43}" destId="{D400AAEE-7AD9-4ABA-A61B-A045CF8F78BA}" srcOrd="0" destOrd="0" presId="urn:microsoft.com/office/officeart/2005/8/layout/default"/>
    <dgm:cxn modelId="{8C8B7DFE-AB19-483D-A1A9-214FB7A1F57C}" type="presParOf" srcId="{DD26362B-C67F-45F0-8381-410E3D025B43}" destId="{03F71FA2-441D-4988-BBDE-EE06F8E4A715}" srcOrd="1" destOrd="0" presId="urn:microsoft.com/office/officeart/2005/8/layout/default"/>
    <dgm:cxn modelId="{49EB73B8-76A2-458C-A46A-92B06A535152}" type="presParOf" srcId="{DD26362B-C67F-45F0-8381-410E3D025B43}" destId="{5A442D91-20E0-40D8-89B2-3E62EE9DD7E7}" srcOrd="2" destOrd="0" presId="urn:microsoft.com/office/officeart/2005/8/layout/default"/>
    <dgm:cxn modelId="{1F309665-F796-426E-8027-FCE4CF111DAF}" type="presParOf" srcId="{DD26362B-C67F-45F0-8381-410E3D025B43}" destId="{2FBBC750-035D-4F13-B0FD-2AE0CD79D967}" srcOrd="3" destOrd="0" presId="urn:microsoft.com/office/officeart/2005/8/layout/default"/>
    <dgm:cxn modelId="{AA64ECC2-92CF-4EBE-A86D-1374D356ECED}" type="presParOf" srcId="{DD26362B-C67F-45F0-8381-410E3D025B43}" destId="{813E679D-F3EA-4266-A0DE-2CA5293735B8}" srcOrd="4" destOrd="0" presId="urn:microsoft.com/office/officeart/2005/8/layout/default"/>
    <dgm:cxn modelId="{BBD8A719-6E7E-4DA1-96CB-6655EA9A78F0}" type="presParOf" srcId="{DD26362B-C67F-45F0-8381-410E3D025B43}" destId="{03BC7501-F1B1-462E-8FE1-E5E9CB1A19A1}" srcOrd="5" destOrd="0" presId="urn:microsoft.com/office/officeart/2005/8/layout/default"/>
    <dgm:cxn modelId="{019D31CF-8EE0-420F-9FA7-F30305FE45F3}" type="presParOf" srcId="{DD26362B-C67F-45F0-8381-410E3D025B43}" destId="{312C496B-6EF6-42F2-8EC7-0FE05EB6CDAA}" srcOrd="6" destOrd="0" presId="urn:microsoft.com/office/officeart/2005/8/layout/default"/>
    <dgm:cxn modelId="{FFE9F2CA-C795-4050-A7EB-1F7A7EC7227B}" type="presParOf" srcId="{DD26362B-C67F-45F0-8381-410E3D025B43}" destId="{11B9BC76-C463-4456-8C07-C2F42AE1F792}" srcOrd="7" destOrd="0" presId="urn:microsoft.com/office/officeart/2005/8/layout/default"/>
    <dgm:cxn modelId="{D21D452E-A51F-4772-8101-CBCA6E8CF01B}" type="presParOf" srcId="{DD26362B-C67F-45F0-8381-410E3D025B43}" destId="{1F4C870D-4EF0-436F-9A4B-1D9EB7443940}" srcOrd="8" destOrd="0" presId="urn:microsoft.com/office/officeart/2005/8/layout/default"/>
    <dgm:cxn modelId="{CB5AD331-CF11-4DAC-B814-0CC4DBE4F0EB}" type="presParOf" srcId="{DD26362B-C67F-45F0-8381-410E3D025B43}" destId="{49D1E267-3E53-499C-843D-1F411F1D553E}" srcOrd="9" destOrd="0" presId="urn:microsoft.com/office/officeart/2005/8/layout/default"/>
    <dgm:cxn modelId="{127A1E09-08AA-44FE-8E27-F04179CE11E5}" type="presParOf" srcId="{DD26362B-C67F-45F0-8381-410E3D025B43}" destId="{548DB1CE-BB02-4446-B53B-D22BE07261AD}" srcOrd="10" destOrd="0" presId="urn:microsoft.com/office/officeart/2005/8/layout/default"/>
    <dgm:cxn modelId="{9E75A60F-507C-4F46-9C0E-F549BD321E86}" type="presParOf" srcId="{DD26362B-C67F-45F0-8381-410E3D025B43}" destId="{12B83E8A-8DBB-4026-AFCE-8EE7D9500A17}" srcOrd="11" destOrd="0" presId="urn:microsoft.com/office/officeart/2005/8/layout/default"/>
    <dgm:cxn modelId="{AFF0575B-7F34-42FA-B9C3-6A0F1FE29299}" type="presParOf" srcId="{DD26362B-C67F-45F0-8381-410E3D025B43}" destId="{0915C121-FCDF-443D-BE1B-CD567658A42E}" srcOrd="12" destOrd="0" presId="urn:microsoft.com/office/officeart/2005/8/layout/default"/>
    <dgm:cxn modelId="{B6A01EB8-A382-447A-B19C-329ECE26B768}" type="presParOf" srcId="{DD26362B-C67F-45F0-8381-410E3D025B43}" destId="{6541D9ED-2F02-4EEA-9120-1CFEE6EF784C}" srcOrd="13" destOrd="0" presId="urn:microsoft.com/office/officeart/2005/8/layout/default"/>
    <dgm:cxn modelId="{58D88DEF-9820-48AB-B6DD-68B860D1B574}" type="presParOf" srcId="{DD26362B-C67F-45F0-8381-410E3D025B43}" destId="{633C3558-0C6C-4165-8614-B13390CEC9BD}"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F39F52-C221-4614-B440-FB2DB33FDAEF}">
      <dsp:nvSpPr>
        <dsp:cNvPr id="0" name=""/>
        <dsp:cNvSpPr/>
      </dsp:nvSpPr>
      <dsp:spPr>
        <a:xfrm>
          <a:off x="0" y="416"/>
          <a:ext cx="34290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1158C4F-60A3-48CB-AD1E-86BB42FCD420}">
      <dsp:nvSpPr>
        <dsp:cNvPr id="0" name=""/>
        <dsp:cNvSpPr/>
      </dsp:nvSpPr>
      <dsp:spPr>
        <a:xfrm>
          <a:off x="0" y="416"/>
          <a:ext cx="3429000" cy="681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100000"/>
            </a:lnSpc>
            <a:spcBef>
              <a:spcPct val="0"/>
            </a:spcBef>
            <a:spcAft>
              <a:spcPct val="35000"/>
            </a:spcAft>
            <a:buNone/>
          </a:pPr>
          <a:r>
            <a:rPr lang="tr-TR" sz="1000" b="1" kern="1200"/>
            <a:t>Verimli Enerji Satın Alımı</a:t>
          </a:r>
          <a:endParaRPr lang="en-US" sz="1000" kern="1200"/>
        </a:p>
      </dsp:txBody>
      <dsp:txXfrm>
        <a:off x="0" y="416"/>
        <a:ext cx="3429000" cy="681975"/>
      </dsp:txXfrm>
    </dsp:sp>
    <dsp:sp modelId="{6AAAA68E-D746-4677-AE74-9FD5B924E2F3}">
      <dsp:nvSpPr>
        <dsp:cNvPr id="0" name=""/>
        <dsp:cNvSpPr/>
      </dsp:nvSpPr>
      <dsp:spPr>
        <a:xfrm>
          <a:off x="0" y="682392"/>
          <a:ext cx="34290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E37F48F-BDD4-4B86-B471-533D27FAE132}">
      <dsp:nvSpPr>
        <dsp:cNvPr id="0" name=""/>
        <dsp:cNvSpPr/>
      </dsp:nvSpPr>
      <dsp:spPr>
        <a:xfrm>
          <a:off x="0" y="682392"/>
          <a:ext cx="3429000" cy="681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100000"/>
            </a:lnSpc>
            <a:spcBef>
              <a:spcPct val="0"/>
            </a:spcBef>
            <a:spcAft>
              <a:spcPct val="35000"/>
            </a:spcAft>
            <a:buNone/>
          </a:pPr>
          <a:r>
            <a:rPr lang="tr-TR" sz="1000" kern="1200"/>
            <a:t>Kuruluşumuz enerji tüketimini en aza indirmek için satın alma kriterlerini belirlemiştir. Bu bağlam da;</a:t>
          </a:r>
          <a:endParaRPr lang="en-US" sz="1000" kern="1200"/>
        </a:p>
      </dsp:txBody>
      <dsp:txXfrm>
        <a:off x="0" y="682392"/>
        <a:ext cx="3429000" cy="681975"/>
      </dsp:txXfrm>
    </dsp:sp>
    <dsp:sp modelId="{753E0F38-E1D1-47A4-B225-AC4A6EE907FD}">
      <dsp:nvSpPr>
        <dsp:cNvPr id="0" name=""/>
        <dsp:cNvSpPr/>
      </dsp:nvSpPr>
      <dsp:spPr>
        <a:xfrm>
          <a:off x="0" y="1364368"/>
          <a:ext cx="34290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4A2B887-9E96-4821-957B-6886E07BB0B1}">
      <dsp:nvSpPr>
        <dsp:cNvPr id="0" name=""/>
        <dsp:cNvSpPr/>
      </dsp:nvSpPr>
      <dsp:spPr>
        <a:xfrm>
          <a:off x="0" y="1364368"/>
          <a:ext cx="3429000" cy="681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100000"/>
            </a:lnSpc>
            <a:spcBef>
              <a:spcPct val="0"/>
            </a:spcBef>
            <a:spcAft>
              <a:spcPct val="35000"/>
            </a:spcAft>
            <a:buNone/>
          </a:pPr>
          <a:r>
            <a:rPr lang="tr-TR" sz="1000" kern="1200"/>
            <a:t>Yapılacak satın almalarda ürünün/ekipmanın/sistemin/hizmetin ilk satın alma maliyeti yerine yaşam döngüsü maliyeti göz önünde bulundurulmaktadır.</a:t>
          </a:r>
          <a:endParaRPr lang="en-US" sz="1000" kern="1200"/>
        </a:p>
      </dsp:txBody>
      <dsp:txXfrm>
        <a:off x="0" y="1364368"/>
        <a:ext cx="3429000" cy="681975"/>
      </dsp:txXfrm>
    </dsp:sp>
    <dsp:sp modelId="{8121ECD8-EEF1-44A8-801F-1CD8FC2ED06B}">
      <dsp:nvSpPr>
        <dsp:cNvPr id="0" name=""/>
        <dsp:cNvSpPr/>
      </dsp:nvSpPr>
      <dsp:spPr>
        <a:xfrm>
          <a:off x="0" y="2046343"/>
          <a:ext cx="34290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337DA77-943B-4906-8D68-E580BECCB4EE}">
      <dsp:nvSpPr>
        <dsp:cNvPr id="0" name=""/>
        <dsp:cNvSpPr/>
      </dsp:nvSpPr>
      <dsp:spPr>
        <a:xfrm>
          <a:off x="0" y="2046343"/>
          <a:ext cx="3429000" cy="681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100000"/>
            </a:lnSpc>
            <a:spcBef>
              <a:spcPct val="0"/>
            </a:spcBef>
            <a:spcAft>
              <a:spcPct val="35000"/>
            </a:spcAft>
            <a:buNone/>
          </a:pPr>
          <a:r>
            <a:rPr lang="tr-TR" sz="1000" kern="1200"/>
            <a:t>Yapılacak satın almalarda ürünün/ekipmanın enerji verimlilik sınıfı standart olarak tedarikçi firma tarafından teklif içeriğine eklenmektedir.</a:t>
          </a:r>
          <a:endParaRPr lang="en-US" sz="1000" kern="1200"/>
        </a:p>
      </dsp:txBody>
      <dsp:txXfrm>
        <a:off x="0" y="2046343"/>
        <a:ext cx="3429000" cy="681975"/>
      </dsp:txXfrm>
    </dsp:sp>
    <dsp:sp modelId="{54FF14DB-50AD-42BF-8B88-4B7C12D89435}">
      <dsp:nvSpPr>
        <dsp:cNvPr id="0" name=""/>
        <dsp:cNvSpPr/>
      </dsp:nvSpPr>
      <dsp:spPr>
        <a:xfrm>
          <a:off x="0" y="2728319"/>
          <a:ext cx="34290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DB248AA-23A9-45D3-9787-1D836E82A16A}">
      <dsp:nvSpPr>
        <dsp:cNvPr id="0" name=""/>
        <dsp:cNvSpPr/>
      </dsp:nvSpPr>
      <dsp:spPr>
        <a:xfrm>
          <a:off x="0" y="2728319"/>
          <a:ext cx="3429000" cy="681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100000"/>
            </a:lnSpc>
            <a:spcBef>
              <a:spcPct val="0"/>
            </a:spcBef>
            <a:spcAft>
              <a:spcPct val="35000"/>
            </a:spcAft>
            <a:buNone/>
          </a:pPr>
          <a:r>
            <a:rPr lang="tr-TR" sz="1000" kern="1200"/>
            <a:t>Yapılacak satın almalarda varsa enerji verimliliği sağlayacak ürün, hizmet….vb. opsiyonlar tedarikçi tarafından teklif içeriğinde belirtilmektedir.</a:t>
          </a:r>
          <a:endParaRPr lang="en-US" sz="1000" kern="1200"/>
        </a:p>
      </dsp:txBody>
      <dsp:txXfrm>
        <a:off x="0" y="2728319"/>
        <a:ext cx="3429000" cy="6819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0AAEE-7AD9-4ABA-A61B-A045CF8F78BA}">
      <dsp:nvSpPr>
        <dsp:cNvPr id="0" name=""/>
        <dsp:cNvSpPr/>
      </dsp:nvSpPr>
      <dsp:spPr>
        <a:xfrm>
          <a:off x="3080" y="587635"/>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Atık yönetimi ve azaltımı politikamız doğrultusunda;</a:t>
          </a:r>
          <a:endParaRPr lang="en-US" sz="1400" kern="1200" dirty="0"/>
        </a:p>
      </dsp:txBody>
      <dsp:txXfrm>
        <a:off x="3080" y="587635"/>
        <a:ext cx="2444055" cy="1466433"/>
      </dsp:txXfrm>
    </dsp:sp>
    <dsp:sp modelId="{5A442D91-20E0-40D8-89B2-3E62EE9DD7E7}">
      <dsp:nvSpPr>
        <dsp:cNvPr id="0" name=""/>
        <dsp:cNvSpPr/>
      </dsp:nvSpPr>
      <dsp:spPr>
        <a:xfrm>
          <a:off x="2691541" y="587635"/>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a:t>Sıfır Atık sistemimiz ile atıklarımızı farklı kategorilere ayırıyor ve geri dönüşümü teşvik ediyoruz.</a:t>
          </a:r>
          <a:endParaRPr lang="en-US" sz="1400" kern="1200"/>
        </a:p>
      </dsp:txBody>
      <dsp:txXfrm>
        <a:off x="2691541" y="587635"/>
        <a:ext cx="2444055" cy="1466433"/>
      </dsp:txXfrm>
    </dsp:sp>
    <dsp:sp modelId="{813E679D-F3EA-4266-A0DE-2CA5293735B8}">
      <dsp:nvSpPr>
        <dsp:cNvPr id="0" name=""/>
        <dsp:cNvSpPr/>
      </dsp:nvSpPr>
      <dsp:spPr>
        <a:xfrm>
          <a:off x="5380002" y="587635"/>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a:t>Gıda atıklarımızı azaltmak adına tek porsiyonluk sunumlar yapılmakta ve gıda israfına dikkat çeken bilgilendirici afişler bulunmaktadır.</a:t>
          </a:r>
          <a:endParaRPr lang="en-US" sz="1400" kern="1200"/>
        </a:p>
      </dsp:txBody>
      <dsp:txXfrm>
        <a:off x="5380002" y="587635"/>
        <a:ext cx="2444055" cy="1466433"/>
      </dsp:txXfrm>
    </dsp:sp>
    <dsp:sp modelId="{312C496B-6EF6-42F2-8EC7-0FE05EB6CDAA}">
      <dsp:nvSpPr>
        <dsp:cNvPr id="0" name=""/>
        <dsp:cNvSpPr/>
      </dsp:nvSpPr>
      <dsp:spPr>
        <a:xfrm>
          <a:off x="8068463" y="587635"/>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a:t>Satın alma politikamız doğrultusunda küçük ambalajlı ürünler yerine ambalaj miktarını azaltmak için muadil büyük hacimli ürünler tercih edilmektedir.</a:t>
          </a:r>
          <a:endParaRPr lang="en-US" sz="1400" kern="1200"/>
        </a:p>
      </dsp:txBody>
      <dsp:txXfrm>
        <a:off x="8068463" y="587635"/>
        <a:ext cx="2444055" cy="1466433"/>
      </dsp:txXfrm>
    </dsp:sp>
    <dsp:sp modelId="{1F4C870D-4EF0-436F-9A4B-1D9EB7443940}">
      <dsp:nvSpPr>
        <dsp:cNvPr id="0" name=""/>
        <dsp:cNvSpPr/>
      </dsp:nvSpPr>
      <dsp:spPr>
        <a:xfrm>
          <a:off x="3080" y="2298474"/>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t>Tesisimizdeki atıkları kaynağında ayrıştırıp Sıfır Atık Projesi’ne katkı sağlamaktayız.</a:t>
          </a:r>
          <a:endParaRPr lang="en-US" sz="1400" kern="1200" dirty="0"/>
        </a:p>
      </dsp:txBody>
      <dsp:txXfrm>
        <a:off x="3080" y="2298474"/>
        <a:ext cx="2444055" cy="1466433"/>
      </dsp:txXfrm>
    </dsp:sp>
    <dsp:sp modelId="{548DB1CE-BB02-4446-B53B-D22BE07261AD}">
      <dsp:nvSpPr>
        <dsp:cNvPr id="0" name=""/>
        <dsp:cNvSpPr/>
      </dsp:nvSpPr>
      <dsp:spPr>
        <a:xfrm>
          <a:off x="2691541" y="2298474"/>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a:t>Depozitolu ürünler kullanılarak ürün bitiminde anlaşmalı firmaya teslim edilmekte ve hedeflerimiz doğrultusunda atık miktarını azaltmaktayız.</a:t>
          </a:r>
          <a:endParaRPr lang="en-US" sz="1400" kern="1200"/>
        </a:p>
      </dsp:txBody>
      <dsp:txXfrm>
        <a:off x="2691541" y="2298474"/>
        <a:ext cx="2444055" cy="1466433"/>
      </dsp:txXfrm>
    </dsp:sp>
    <dsp:sp modelId="{0915C121-FCDF-443D-BE1B-CD567658A42E}">
      <dsp:nvSpPr>
        <dsp:cNvPr id="0" name=""/>
        <dsp:cNvSpPr/>
      </dsp:nvSpPr>
      <dsp:spPr>
        <a:xfrm>
          <a:off x="5380002" y="2298474"/>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a:t>Tesisimizde kağıt, tek kullanımlık Amerikan servis yerine çok kullanımlık silinebilen ve yıkanabilen Amerikan servisler kullanılarak çıkan atık miktarınızı azaltmaktayız.</a:t>
          </a:r>
          <a:endParaRPr lang="en-US" sz="1400" kern="1200"/>
        </a:p>
      </dsp:txBody>
      <dsp:txXfrm>
        <a:off x="5380002" y="2298474"/>
        <a:ext cx="2444055" cy="1466433"/>
      </dsp:txXfrm>
    </dsp:sp>
    <dsp:sp modelId="{633C3558-0C6C-4165-8614-B13390CEC9BD}">
      <dsp:nvSpPr>
        <dsp:cNvPr id="0" name=""/>
        <dsp:cNvSpPr/>
      </dsp:nvSpPr>
      <dsp:spPr>
        <a:xfrm>
          <a:off x="8068463" y="2298474"/>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a:t>Aylık ve kişi başı tüketilen sarf malzeme miktarını takip etmekte, atık miktarlarını kontrol altında tutmayı hedeflemekteyiz.	</a:t>
          </a:r>
          <a:endParaRPr lang="en-US" sz="1400" kern="1200"/>
        </a:p>
      </dsp:txBody>
      <dsp:txXfrm>
        <a:off x="8068463" y="2298474"/>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74E47-808E-4B04-9C0C-9C9FA334CA68}" type="datetimeFigureOut">
              <a:rPr lang="tr-TR" smtClean="0"/>
              <a:t>13.05.2026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25B0C-614D-498A-8E0B-6419FBA3F4E9}" type="slidenum">
              <a:rPr lang="tr-TR" smtClean="0"/>
              <a:t>‹#›</a:t>
            </a:fld>
            <a:endParaRPr lang="tr-TR"/>
          </a:p>
        </p:txBody>
      </p:sp>
    </p:spTree>
    <p:extLst>
      <p:ext uri="{BB962C8B-B14F-4D97-AF65-F5344CB8AC3E}">
        <p14:creationId xmlns:p14="http://schemas.microsoft.com/office/powerpoint/2010/main" val="2524097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txBody>
          <a:bodyPr/>
          <a:lstStyle/>
          <a:p>
            <a:endParaRPr lang="tr-TR"/>
          </a:p>
        </p:txBody>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F25B0C-614D-498A-8E0B-6419FBA3F4E9}" type="slidenum">
              <a:rPr lang="tr-TR" smtClean="0"/>
              <a:t>18</a:t>
            </a:fld>
            <a:endParaRPr lang="tr-TR"/>
          </a:p>
        </p:txBody>
      </p:sp>
    </p:spTree>
    <p:extLst>
      <p:ext uri="{BB962C8B-B14F-4D97-AF65-F5344CB8AC3E}">
        <p14:creationId xmlns:p14="http://schemas.microsoft.com/office/powerpoint/2010/main" val="2248184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A4FB89CD-D9CE-40CF-9592-5134081248D0}" type="datetimeFigureOut">
              <a:rPr lang="tr-TR" smtClean="0"/>
              <a:t>13.05.2026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040453A5-D67E-4B35-B815-5122D635F088}" type="slidenum">
              <a:rPr lang="tr-TR" smtClean="0"/>
              <a:t>‹#›</a:t>
            </a:fld>
            <a:endParaRPr lang="tr-TR"/>
          </a:p>
        </p:txBody>
      </p:sp>
    </p:spTree>
    <p:extLst>
      <p:ext uri="{BB962C8B-B14F-4D97-AF65-F5344CB8AC3E}">
        <p14:creationId xmlns:p14="http://schemas.microsoft.com/office/powerpoint/2010/main" val="3517879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4FB89CD-D9CE-40CF-9592-5134081248D0}" type="datetimeFigureOut">
              <a:rPr lang="tr-TR" smtClean="0"/>
              <a:t>13.05.2026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040453A5-D67E-4B35-B815-5122D635F088}" type="slidenum">
              <a:rPr lang="tr-TR" smtClean="0"/>
              <a:t>‹#›</a:t>
            </a:fld>
            <a:endParaRPr lang="tr-TR"/>
          </a:p>
        </p:txBody>
      </p:sp>
    </p:spTree>
    <p:extLst>
      <p:ext uri="{BB962C8B-B14F-4D97-AF65-F5344CB8AC3E}">
        <p14:creationId xmlns:p14="http://schemas.microsoft.com/office/powerpoint/2010/main" val="384735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4FB89CD-D9CE-40CF-9592-5134081248D0}" type="datetimeFigureOut">
              <a:rPr lang="tr-TR" smtClean="0"/>
              <a:t>13.05.2026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040453A5-D67E-4B35-B815-5122D635F088}" type="slidenum">
              <a:rPr lang="tr-TR" smtClean="0"/>
              <a:t>‹#›</a:t>
            </a:fld>
            <a:endParaRPr lang="tr-TR"/>
          </a:p>
        </p:txBody>
      </p:sp>
    </p:spTree>
    <p:extLst>
      <p:ext uri="{BB962C8B-B14F-4D97-AF65-F5344CB8AC3E}">
        <p14:creationId xmlns:p14="http://schemas.microsoft.com/office/powerpoint/2010/main" val="4258936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4FB89CD-D9CE-40CF-9592-5134081248D0}" type="datetimeFigureOut">
              <a:rPr lang="tr-TR" smtClean="0"/>
              <a:t>13.05.2026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040453A5-D67E-4B35-B815-5122D635F088}" type="slidenum">
              <a:rPr lang="tr-TR" smtClean="0"/>
              <a:t>‹#›</a:t>
            </a:fld>
            <a:endParaRPr lang="tr-TR"/>
          </a:p>
        </p:txBody>
      </p:sp>
    </p:spTree>
    <p:extLst>
      <p:ext uri="{BB962C8B-B14F-4D97-AF65-F5344CB8AC3E}">
        <p14:creationId xmlns:p14="http://schemas.microsoft.com/office/powerpoint/2010/main" val="360942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4FB89CD-D9CE-40CF-9592-5134081248D0}" type="datetimeFigureOut">
              <a:rPr lang="tr-TR" smtClean="0"/>
              <a:t>13.05.2026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040453A5-D67E-4B35-B815-5122D635F088}" type="slidenum">
              <a:rPr lang="tr-TR" smtClean="0"/>
              <a:t>‹#›</a:t>
            </a:fld>
            <a:endParaRPr lang="tr-TR"/>
          </a:p>
        </p:txBody>
      </p:sp>
    </p:spTree>
    <p:extLst>
      <p:ext uri="{BB962C8B-B14F-4D97-AF65-F5344CB8AC3E}">
        <p14:creationId xmlns:p14="http://schemas.microsoft.com/office/powerpoint/2010/main" val="3393582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A4FB89CD-D9CE-40CF-9592-5134081248D0}" type="datetimeFigureOut">
              <a:rPr lang="tr-TR" smtClean="0"/>
              <a:t>13.05.2026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040453A5-D67E-4B35-B815-5122D635F088}" type="slidenum">
              <a:rPr lang="tr-TR" smtClean="0"/>
              <a:t>‹#›</a:t>
            </a:fld>
            <a:endParaRPr lang="tr-TR"/>
          </a:p>
        </p:txBody>
      </p:sp>
    </p:spTree>
    <p:extLst>
      <p:ext uri="{BB962C8B-B14F-4D97-AF65-F5344CB8AC3E}">
        <p14:creationId xmlns:p14="http://schemas.microsoft.com/office/powerpoint/2010/main" val="3073386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A4FB89CD-D9CE-40CF-9592-5134081248D0}" type="datetimeFigureOut">
              <a:rPr lang="tr-TR" smtClean="0"/>
              <a:t>13.05.2026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040453A5-D67E-4B35-B815-5122D635F088}" type="slidenum">
              <a:rPr lang="tr-TR" smtClean="0"/>
              <a:t>‹#›</a:t>
            </a:fld>
            <a:endParaRPr lang="tr-TR"/>
          </a:p>
        </p:txBody>
      </p:sp>
    </p:spTree>
    <p:extLst>
      <p:ext uri="{BB962C8B-B14F-4D97-AF65-F5344CB8AC3E}">
        <p14:creationId xmlns:p14="http://schemas.microsoft.com/office/powerpoint/2010/main" val="1809712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A4FB89CD-D9CE-40CF-9592-5134081248D0}" type="datetimeFigureOut">
              <a:rPr lang="tr-TR" smtClean="0"/>
              <a:t>13.05.2026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040453A5-D67E-4B35-B815-5122D635F088}" type="slidenum">
              <a:rPr lang="tr-TR" smtClean="0"/>
              <a:t>‹#›</a:t>
            </a:fld>
            <a:endParaRPr lang="tr-TR"/>
          </a:p>
        </p:txBody>
      </p:sp>
    </p:spTree>
    <p:extLst>
      <p:ext uri="{BB962C8B-B14F-4D97-AF65-F5344CB8AC3E}">
        <p14:creationId xmlns:p14="http://schemas.microsoft.com/office/powerpoint/2010/main" val="1806664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B89CD-D9CE-40CF-9592-5134081248D0}" type="datetimeFigureOut">
              <a:rPr lang="tr-TR" smtClean="0"/>
              <a:t>13.05.2026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040453A5-D67E-4B35-B815-5122D635F088}" type="slidenum">
              <a:rPr lang="tr-TR" smtClean="0"/>
              <a:t>‹#›</a:t>
            </a:fld>
            <a:endParaRPr lang="tr-TR"/>
          </a:p>
        </p:txBody>
      </p:sp>
    </p:spTree>
    <p:extLst>
      <p:ext uri="{BB962C8B-B14F-4D97-AF65-F5344CB8AC3E}">
        <p14:creationId xmlns:p14="http://schemas.microsoft.com/office/powerpoint/2010/main" val="193907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4FB89CD-D9CE-40CF-9592-5134081248D0}" type="datetimeFigureOut">
              <a:rPr lang="tr-TR" smtClean="0"/>
              <a:t>13.05.2026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040453A5-D67E-4B35-B815-5122D635F088}" type="slidenum">
              <a:rPr lang="tr-TR" smtClean="0"/>
              <a:t>‹#›</a:t>
            </a:fld>
            <a:endParaRPr lang="tr-TR"/>
          </a:p>
        </p:txBody>
      </p:sp>
    </p:spTree>
    <p:extLst>
      <p:ext uri="{BB962C8B-B14F-4D97-AF65-F5344CB8AC3E}">
        <p14:creationId xmlns:p14="http://schemas.microsoft.com/office/powerpoint/2010/main" val="4233250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4FB89CD-D9CE-40CF-9592-5134081248D0}" type="datetimeFigureOut">
              <a:rPr lang="tr-TR" smtClean="0"/>
              <a:t>13.05.2026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040453A5-D67E-4B35-B815-5122D635F088}" type="slidenum">
              <a:rPr lang="tr-TR" smtClean="0"/>
              <a:t>‹#›</a:t>
            </a:fld>
            <a:endParaRPr lang="tr-TR"/>
          </a:p>
        </p:txBody>
      </p:sp>
    </p:spTree>
    <p:extLst>
      <p:ext uri="{BB962C8B-B14F-4D97-AF65-F5344CB8AC3E}">
        <p14:creationId xmlns:p14="http://schemas.microsoft.com/office/powerpoint/2010/main" val="3352705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B89CD-D9CE-40CF-9592-5134081248D0}" type="datetimeFigureOut">
              <a:rPr lang="tr-TR" smtClean="0"/>
              <a:t>13.05.2026</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0453A5-D67E-4B35-B815-5122D635F088}" type="slidenum">
              <a:rPr lang="tr-TR" smtClean="0"/>
              <a:t>‹#›</a:t>
            </a:fld>
            <a:endParaRPr lang="tr-TR"/>
          </a:p>
        </p:txBody>
      </p:sp>
    </p:spTree>
    <p:extLst>
      <p:ext uri="{BB962C8B-B14F-4D97-AF65-F5344CB8AC3E}">
        <p14:creationId xmlns:p14="http://schemas.microsoft.com/office/powerpoint/2010/main" val="1795866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68">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55E98E3-CBF0-DFFC-E603-E83C36EB21E0}"/>
              </a:ext>
            </a:extLst>
          </p:cNvPr>
          <p:cNvSpPr>
            <a:spLocks noGrp="1"/>
          </p:cNvSpPr>
          <p:nvPr>
            <p:ph type="ctrTitle"/>
          </p:nvPr>
        </p:nvSpPr>
        <p:spPr>
          <a:xfrm>
            <a:off x="841248" y="552289"/>
            <a:ext cx="3976496" cy="3900326"/>
          </a:xfrm>
          <a:prstGeom prst="ellipse">
            <a:avLst/>
          </a:prstGeom>
        </p:spPr>
        <p:txBody>
          <a:bodyPr vert="horz" lIns="91440" tIns="45720" rIns="91440" bIns="45720" rtlCol="0">
            <a:normAutofit/>
          </a:bodyPr>
          <a:lstStyle/>
          <a:p>
            <a:pPr algn="l"/>
            <a:r>
              <a:rPr lang="en-US" sz="2500" b="1" kern="1200">
                <a:latin typeface="+mj-lt"/>
                <a:ea typeface="+mj-ea"/>
                <a:cs typeface="+mj-cs"/>
              </a:rPr>
              <a:t>SÜRDÜRÜLEBİLİR TURİZM RAPOR</a:t>
            </a:r>
            <a:r>
              <a:rPr lang="tr-TR" sz="2500" b="1" kern="1200">
                <a:latin typeface="+mj-lt"/>
                <a:ea typeface="+mj-ea"/>
                <a:cs typeface="+mj-cs"/>
              </a:rPr>
              <a:t>U</a:t>
            </a:r>
            <a:r>
              <a:rPr lang="en-US" sz="2500" b="1" kern="1200">
                <a:latin typeface="+mj-lt"/>
                <a:ea typeface="+mj-ea"/>
                <a:cs typeface="+mj-cs"/>
              </a:rPr>
              <a:t> </a:t>
            </a:r>
            <a:br>
              <a:rPr lang="tr-TR" sz="2500" b="1" kern="1200">
                <a:latin typeface="+mj-lt"/>
                <a:ea typeface="+mj-ea"/>
                <a:cs typeface="+mj-cs"/>
              </a:rPr>
            </a:br>
            <a:br>
              <a:rPr lang="tr-TR" sz="2500" b="1"/>
            </a:br>
            <a:br>
              <a:rPr lang="tr-TR" sz="2500" b="1"/>
            </a:br>
            <a:br>
              <a:rPr lang="tr-TR" sz="2500" b="1" kern="1200">
                <a:latin typeface="+mj-lt"/>
                <a:ea typeface="+mj-ea"/>
                <a:cs typeface="+mj-cs"/>
              </a:rPr>
            </a:br>
            <a:r>
              <a:rPr lang="tr-TR" sz="2500" b="1"/>
              <a:t>HAZIRLAMA TARİHİ</a:t>
            </a:r>
            <a:r>
              <a:rPr lang="en-US" sz="2500" b="1" kern="1200">
                <a:latin typeface="+mj-lt"/>
                <a:ea typeface="+mj-ea"/>
                <a:cs typeface="+mj-cs"/>
              </a:rPr>
              <a:t> </a:t>
            </a:r>
            <a:br>
              <a:rPr lang="tr-TR" sz="2500" b="1" kern="1200">
                <a:latin typeface="+mj-lt"/>
                <a:ea typeface="+mj-ea"/>
                <a:cs typeface="+mj-cs"/>
              </a:rPr>
            </a:br>
            <a:r>
              <a:rPr lang="tr-TR" sz="2500" b="1"/>
              <a:t>   NİSAN </a:t>
            </a:r>
            <a:r>
              <a:rPr lang="en-US" sz="2500" b="1" kern="1200">
                <a:latin typeface="+mj-lt"/>
                <a:ea typeface="+mj-ea"/>
                <a:cs typeface="+mj-cs"/>
              </a:rPr>
              <a:t>202</a:t>
            </a:r>
            <a:r>
              <a:rPr lang="tr-TR" sz="2500" b="1"/>
              <a:t>6</a:t>
            </a:r>
            <a:endParaRPr lang="en-US" sz="2500" b="1" kern="1200">
              <a:latin typeface="+mj-lt"/>
              <a:ea typeface="+mj-ea"/>
              <a:cs typeface="+mj-cs"/>
            </a:endParaRPr>
          </a:p>
        </p:txBody>
      </p:sp>
      <p:pic>
        <p:nvPicPr>
          <p:cNvPr id="3" name="Resim 2">
            <a:extLst>
              <a:ext uri="{FF2B5EF4-FFF2-40B4-BE49-F238E27FC236}">
                <a16:creationId xmlns:a16="http://schemas.microsoft.com/office/drawing/2014/main" id="{12917642-6E8D-0D21-6D46-E17C82D4352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l="1496" r="1832"/>
          <a:stretch>
            <a:fillRect/>
          </a:stretch>
        </p:blipFill>
        <p:spPr>
          <a:xfrm>
            <a:off x="5186557" y="619681"/>
            <a:ext cx="6164194" cy="5451823"/>
          </a:xfrm>
          <a:prstGeom prst="rect">
            <a:avLst/>
          </a:prstGeom>
        </p:spPr>
      </p:pic>
    </p:spTree>
    <p:extLst>
      <p:ext uri="{BB962C8B-B14F-4D97-AF65-F5344CB8AC3E}">
        <p14:creationId xmlns:p14="http://schemas.microsoft.com/office/powerpoint/2010/main" val="187405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Başlık 1">
            <a:extLst>
              <a:ext uri="{FF2B5EF4-FFF2-40B4-BE49-F238E27FC236}">
                <a16:creationId xmlns:a16="http://schemas.microsoft.com/office/drawing/2014/main" id="{9BBE305F-40C6-B0D8-9376-7EC087CB088C}"/>
              </a:ext>
            </a:extLst>
          </p:cNvPr>
          <p:cNvSpPr>
            <a:spLocks noGrp="1"/>
          </p:cNvSpPr>
          <p:nvPr>
            <p:ph type="title"/>
          </p:nvPr>
        </p:nvSpPr>
        <p:spPr>
          <a:xfrm>
            <a:off x="1371598" y="319314"/>
            <a:ext cx="9477377" cy="1030515"/>
          </a:xfrm>
        </p:spPr>
        <p:txBody>
          <a:bodyPr anchor="ctr">
            <a:normAutofit/>
          </a:bodyPr>
          <a:lstStyle/>
          <a:p>
            <a:r>
              <a:rPr lang="tr-TR" sz="4000" b="1">
                <a:solidFill>
                  <a:srgbClr val="FFFFFF"/>
                </a:solidFill>
                <a:latin typeface="Arial Narrow" panose="020B0606020202030204" pitchFamily="34" charset="0"/>
              </a:rPr>
              <a:t>ÇEVRESEL ETKİ - KARBON AYAKİZİ</a:t>
            </a:r>
          </a:p>
        </p:txBody>
      </p:sp>
      <p:pic>
        <p:nvPicPr>
          <p:cNvPr id="4" name="Resim 3" descr="yeşil, çizgi film, çizim, tasarım içeren bir resim&#10;&#10;Açıklama otomatik olarak oluşturuldu">
            <a:extLst>
              <a:ext uri="{FF2B5EF4-FFF2-40B4-BE49-F238E27FC236}">
                <a16:creationId xmlns:a16="http://schemas.microsoft.com/office/drawing/2014/main" id="{D8F68D11-34C0-E601-57AE-9CF07C66A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1563" y="83587"/>
            <a:ext cx="2183389" cy="1408286"/>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3" name="İçerik Yer Tutucusu 2">
            <a:extLst>
              <a:ext uri="{FF2B5EF4-FFF2-40B4-BE49-F238E27FC236}">
                <a16:creationId xmlns:a16="http://schemas.microsoft.com/office/drawing/2014/main" id="{E8D07E3A-12A0-F260-0074-4C6F95A3252F}"/>
              </a:ext>
            </a:extLst>
          </p:cNvPr>
          <p:cNvSpPr>
            <a:spLocks noGrp="1"/>
          </p:cNvSpPr>
          <p:nvPr>
            <p:ph idx="1"/>
          </p:nvPr>
        </p:nvSpPr>
        <p:spPr>
          <a:xfrm>
            <a:off x="1371598" y="5070346"/>
            <a:ext cx="9496427" cy="1385266"/>
          </a:xfrm>
        </p:spPr>
        <p:txBody>
          <a:bodyPr numCol="1">
            <a:normAutofit/>
          </a:bodyPr>
          <a:lstStyle/>
          <a:p>
            <a:endParaRPr lang="tr-TR" sz="2000">
              <a:latin typeface="Arial Narrow" panose="020B0606020202030204" pitchFamily="34" charset="0"/>
            </a:endParaRPr>
          </a:p>
          <a:p>
            <a:pPr marL="0" indent="0">
              <a:buNone/>
            </a:pPr>
            <a:endParaRPr lang="tr-TR" sz="2000">
              <a:latin typeface="Arial Narrow" panose="020B0606020202030204" pitchFamily="34" charset="0"/>
            </a:endParaRPr>
          </a:p>
        </p:txBody>
      </p:sp>
      <p:pic>
        <p:nvPicPr>
          <p:cNvPr id="6" name="Resim 5">
            <a:extLst>
              <a:ext uri="{FF2B5EF4-FFF2-40B4-BE49-F238E27FC236}">
                <a16:creationId xmlns:a16="http://schemas.microsoft.com/office/drawing/2014/main" id="{A8419157-8B72-0C80-8E9E-66A0EB2C4F70}"/>
              </a:ext>
            </a:extLst>
          </p:cNvPr>
          <p:cNvPicPr>
            <a:picLocks noChangeAspect="1"/>
          </p:cNvPicPr>
          <p:nvPr/>
        </p:nvPicPr>
        <p:blipFill>
          <a:blip r:embed="rId3">
            <a:extLst>
              <a:ext uri="{28A0092B-C50C-407E-A947-70E740481C1C}">
                <a14:useLocalDpi xmlns:a14="http://schemas.microsoft.com/office/drawing/2010/main" val="0"/>
              </a:ext>
            </a:extLst>
          </a:blip>
          <a:srcRect b="4276"/>
          <a:stretch>
            <a:fillRect/>
          </a:stretch>
        </p:blipFill>
        <p:spPr>
          <a:xfrm>
            <a:off x="1186543" y="1669143"/>
            <a:ext cx="9383485" cy="5013330"/>
          </a:xfrm>
          <a:prstGeom prst="rect">
            <a:avLst/>
          </a:prstGeom>
        </p:spPr>
      </p:pic>
    </p:spTree>
    <p:extLst>
      <p:ext uri="{BB962C8B-B14F-4D97-AF65-F5344CB8AC3E}">
        <p14:creationId xmlns:p14="http://schemas.microsoft.com/office/powerpoint/2010/main" val="1974740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51E8D6F-C478-2478-8E59-F2D2E51FBEE8}"/>
              </a:ext>
            </a:extLst>
          </p:cNvPr>
          <p:cNvSpPr>
            <a:spLocks noGrp="1"/>
          </p:cNvSpPr>
          <p:nvPr>
            <p:ph type="title"/>
          </p:nvPr>
        </p:nvSpPr>
        <p:spPr>
          <a:xfrm>
            <a:off x="630936" y="639520"/>
            <a:ext cx="3429000" cy="1719072"/>
          </a:xfrm>
        </p:spPr>
        <p:txBody>
          <a:bodyPr anchor="b">
            <a:normAutofit/>
          </a:bodyPr>
          <a:lstStyle/>
          <a:p>
            <a:r>
              <a:rPr lang="tr-TR" sz="3800" b="1">
                <a:latin typeface="Arial Narrow" panose="020B0606020202030204" pitchFamily="34" charset="0"/>
              </a:rPr>
              <a:t>ÇEVRESEL ETKİ</a:t>
            </a:r>
            <a:br>
              <a:rPr lang="tr-TR" sz="3800" b="1">
                <a:latin typeface="Arial Narrow" panose="020B0606020202030204" pitchFamily="34" charset="0"/>
              </a:rPr>
            </a:br>
            <a:endParaRPr lang="tr-TR" sz="3800" b="1">
              <a:latin typeface="Arial Narrow" panose="020B0606020202030204" pitchFamily="34" charset="0"/>
            </a:endParaRPr>
          </a:p>
        </p:txBody>
      </p:sp>
      <p:sp>
        <p:nvSpPr>
          <p:cNvPr id="2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4497575B-FD80-78F0-D2BE-52347AA14DAE}"/>
              </a:ext>
            </a:extLst>
          </p:cNvPr>
          <p:cNvSpPr>
            <a:spLocks noGrp="1"/>
          </p:cNvSpPr>
          <p:nvPr>
            <p:ph idx="1"/>
          </p:nvPr>
        </p:nvSpPr>
        <p:spPr>
          <a:xfrm>
            <a:off x="630936" y="2807208"/>
            <a:ext cx="3429000" cy="3410712"/>
          </a:xfrm>
        </p:spPr>
        <p:txBody>
          <a:bodyPr anchor="t">
            <a:normAutofit/>
          </a:bodyPr>
          <a:lstStyle/>
          <a:p>
            <a:pPr marL="0" indent="0">
              <a:buNone/>
            </a:pPr>
            <a:r>
              <a:rPr lang="tr-TR" sz="1500" b="1" i="0" u="none" strike="noStrike" baseline="0">
                <a:latin typeface="Arial Narrow" panose="020B0606020202030204" pitchFamily="34" charset="0"/>
              </a:rPr>
              <a:t>Sürdürülebilir Uygulamalar ve Doğal hayatı koruma hedefimiz doğrultusunda;</a:t>
            </a:r>
          </a:p>
          <a:p>
            <a:pPr marL="0" indent="0">
              <a:buNone/>
            </a:pPr>
            <a:r>
              <a:rPr lang="tr-TR" sz="1500">
                <a:latin typeface="Arial Narrow" panose="020B0606020202030204" pitchFamily="34" charset="0"/>
              </a:rPr>
              <a:t>Biyoçeşitliliği korumak amacıyla bulunduğumuz bölgeye ait endemik bitki ve hayvan türlerini kapsayan envanteri listesi oluşturularak, personel ve misafirlerin bu konuda bilinçlendirilmesi sağlanmaktadır.</a:t>
            </a:r>
            <a:endParaRPr lang="tr-TR" sz="1500" b="0" i="0" u="none" strike="noStrike" baseline="0">
              <a:latin typeface="Arial Narrow" panose="020B0606020202030204" pitchFamily="34" charset="0"/>
            </a:endParaRPr>
          </a:p>
          <a:p>
            <a:pPr marL="0" indent="0">
              <a:buNone/>
            </a:pPr>
            <a:r>
              <a:rPr lang="tr-TR" sz="1500">
                <a:latin typeface="Arial Narrow" panose="020B0606020202030204" pitchFamily="34" charset="0"/>
              </a:rPr>
              <a:t>Evsiz havyaların beslenme ve bakımları için belediye ile ortak işbirliği içerisinde bulunmak.</a:t>
            </a:r>
          </a:p>
          <a:p>
            <a:pPr marL="0" indent="0">
              <a:buNone/>
            </a:pPr>
            <a:r>
              <a:rPr lang="tr-TR" sz="1500">
                <a:latin typeface="Arial Narrow" panose="020B0606020202030204" pitchFamily="34" charset="0"/>
              </a:rPr>
              <a:t>Muadili olan ekipmanlarda ahşap/biyobozunur malzemeler tercih edilmektedir.</a:t>
            </a:r>
          </a:p>
          <a:p>
            <a:pPr marL="0" indent="0">
              <a:buNone/>
            </a:pPr>
            <a:endParaRPr lang="tr-TR" sz="1500">
              <a:latin typeface="Arial Narrow" panose="020B0606020202030204" pitchFamily="34" charset="0"/>
            </a:endParaRPr>
          </a:p>
          <a:p>
            <a:pPr marL="0" indent="0">
              <a:buNone/>
            </a:pPr>
            <a:endParaRPr lang="tr-TR" sz="1500">
              <a:latin typeface="Arial Narrow" panose="020B0606020202030204" pitchFamily="34" charset="0"/>
            </a:endParaRPr>
          </a:p>
          <a:p>
            <a:pPr marL="0" indent="0">
              <a:buNone/>
            </a:pPr>
            <a:endParaRPr lang="tr-TR" sz="1500"/>
          </a:p>
        </p:txBody>
      </p:sp>
      <p:pic>
        <p:nvPicPr>
          <p:cNvPr id="6" name="Resim 5">
            <a:extLst>
              <a:ext uri="{FF2B5EF4-FFF2-40B4-BE49-F238E27FC236}">
                <a16:creationId xmlns:a16="http://schemas.microsoft.com/office/drawing/2014/main" id="{8C9A627E-4862-0B82-1D09-0A5662211E42}"/>
              </a:ext>
            </a:extLst>
          </p:cNvPr>
          <p:cNvPicPr>
            <a:picLocks noChangeAspect="1"/>
          </p:cNvPicPr>
          <p:nvPr/>
        </p:nvPicPr>
        <p:blipFill>
          <a:blip r:embed="rId2"/>
          <a:srcRect l="20759" r="22741" b="1"/>
          <a:stretch>
            <a:fillRect/>
          </a:stretch>
        </p:blipFill>
        <p:spPr>
          <a:xfrm>
            <a:off x="5317207" y="640080"/>
            <a:ext cx="5577897" cy="5577840"/>
          </a:xfrm>
          <a:prstGeom prst="rect">
            <a:avLst/>
          </a:prstGeom>
        </p:spPr>
      </p:pic>
    </p:spTree>
    <p:extLst>
      <p:ext uri="{BB962C8B-B14F-4D97-AF65-F5344CB8AC3E}">
        <p14:creationId xmlns:p14="http://schemas.microsoft.com/office/powerpoint/2010/main" val="3021371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Watering pot">
            <a:extLst>
              <a:ext uri="{FF2B5EF4-FFF2-40B4-BE49-F238E27FC236}">
                <a16:creationId xmlns:a16="http://schemas.microsoft.com/office/drawing/2014/main" id="{8FC91BC6-7842-3B71-6712-8005AF4715D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64988" y="1744515"/>
            <a:ext cx="3368969" cy="3368969"/>
          </a:xfrm>
          <a:prstGeom prst="rect">
            <a:avLst/>
          </a:prstGeom>
        </p:spPr>
      </p:pic>
      <p:sp>
        <p:nvSpPr>
          <p:cNvPr id="23" name="Freeform: Shape 22">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Başlık 1">
            <a:extLst>
              <a:ext uri="{FF2B5EF4-FFF2-40B4-BE49-F238E27FC236}">
                <a16:creationId xmlns:a16="http://schemas.microsoft.com/office/drawing/2014/main" id="{8E429E94-A017-7E29-622B-E62D82FA193D}"/>
              </a:ext>
            </a:extLst>
          </p:cNvPr>
          <p:cNvSpPr>
            <a:spLocks noGrp="1"/>
          </p:cNvSpPr>
          <p:nvPr>
            <p:ph type="title"/>
          </p:nvPr>
        </p:nvSpPr>
        <p:spPr>
          <a:xfrm>
            <a:off x="5759354" y="457201"/>
            <a:ext cx="5337270" cy="1835911"/>
          </a:xfrm>
        </p:spPr>
        <p:txBody>
          <a:bodyPr anchor="b">
            <a:normAutofit/>
          </a:bodyPr>
          <a:lstStyle/>
          <a:p>
            <a:r>
              <a:rPr lang="tr-TR" sz="5400" b="1">
                <a:solidFill>
                  <a:srgbClr val="FFFFFF"/>
                </a:solidFill>
                <a:latin typeface="Arial Narrow" panose="020B0606020202030204" pitchFamily="34" charset="0"/>
              </a:rPr>
              <a:t>ÇEVRESEL ETKİ</a:t>
            </a:r>
            <a:endParaRPr lang="tr-TR" sz="5400">
              <a:solidFill>
                <a:srgbClr val="FFFFFF"/>
              </a:solidFill>
            </a:endParaRPr>
          </a:p>
        </p:txBody>
      </p:sp>
      <p:sp>
        <p:nvSpPr>
          <p:cNvPr id="25"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sX0" fmla="*/ 0 w 5029200"/>
              <a:gd name="csY0" fmla="*/ 0 h 18288"/>
              <a:gd name="csX1" fmla="*/ 528066 w 5029200"/>
              <a:gd name="csY1" fmla="*/ 0 h 18288"/>
              <a:gd name="csX2" fmla="*/ 1207008 w 5029200"/>
              <a:gd name="csY2" fmla="*/ 0 h 18288"/>
              <a:gd name="csX3" fmla="*/ 1785366 w 5029200"/>
              <a:gd name="csY3" fmla="*/ 0 h 18288"/>
              <a:gd name="csX4" fmla="*/ 2313432 w 5029200"/>
              <a:gd name="csY4" fmla="*/ 0 h 18288"/>
              <a:gd name="csX5" fmla="*/ 2992374 w 5029200"/>
              <a:gd name="csY5" fmla="*/ 0 h 18288"/>
              <a:gd name="csX6" fmla="*/ 3621024 w 5029200"/>
              <a:gd name="csY6" fmla="*/ 0 h 18288"/>
              <a:gd name="csX7" fmla="*/ 4249674 w 5029200"/>
              <a:gd name="csY7" fmla="*/ 0 h 18288"/>
              <a:gd name="csX8" fmla="*/ 5029200 w 5029200"/>
              <a:gd name="csY8" fmla="*/ 0 h 18288"/>
              <a:gd name="csX9" fmla="*/ 5029200 w 5029200"/>
              <a:gd name="csY9" fmla="*/ 18288 h 18288"/>
              <a:gd name="csX10" fmla="*/ 4501134 w 5029200"/>
              <a:gd name="csY10" fmla="*/ 18288 h 18288"/>
              <a:gd name="csX11" fmla="*/ 4023360 w 5029200"/>
              <a:gd name="csY11" fmla="*/ 18288 h 18288"/>
              <a:gd name="csX12" fmla="*/ 3344418 w 5029200"/>
              <a:gd name="csY12" fmla="*/ 18288 h 18288"/>
              <a:gd name="csX13" fmla="*/ 2816352 w 5029200"/>
              <a:gd name="csY13" fmla="*/ 18288 h 18288"/>
              <a:gd name="csX14" fmla="*/ 2137410 w 5029200"/>
              <a:gd name="csY14" fmla="*/ 18288 h 18288"/>
              <a:gd name="csX15" fmla="*/ 1408176 w 5029200"/>
              <a:gd name="csY15" fmla="*/ 18288 h 18288"/>
              <a:gd name="csX16" fmla="*/ 829818 w 5029200"/>
              <a:gd name="csY16" fmla="*/ 18288 h 18288"/>
              <a:gd name="csX17" fmla="*/ 0 w 5029200"/>
              <a:gd name="csY17" fmla="*/ 18288 h 18288"/>
              <a:gd name="csX18" fmla="*/ 0 w 5029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D14E354A-F6D3-8A56-C4A5-BA35639EBED3}"/>
              </a:ext>
            </a:extLst>
          </p:cNvPr>
          <p:cNvSpPr>
            <a:spLocks noGrp="1"/>
          </p:cNvSpPr>
          <p:nvPr>
            <p:ph idx="1"/>
          </p:nvPr>
        </p:nvSpPr>
        <p:spPr>
          <a:xfrm>
            <a:off x="5759354" y="2798064"/>
            <a:ext cx="5461095" cy="3417611"/>
          </a:xfrm>
        </p:spPr>
        <p:txBody>
          <a:bodyPr anchor="t">
            <a:normAutofit/>
          </a:bodyPr>
          <a:lstStyle/>
          <a:p>
            <a:pPr marL="0" indent="0">
              <a:buNone/>
            </a:pPr>
            <a:r>
              <a:rPr lang="tr-TR" sz="1700" b="1" i="0" u="none" strike="noStrike" baseline="0">
                <a:solidFill>
                  <a:srgbClr val="FFFFFF"/>
                </a:solidFill>
                <a:latin typeface="Arial Narrow" panose="020B0606020202030204" pitchFamily="34" charset="0"/>
              </a:rPr>
              <a:t>Su kaynaklarının korunması hedefimiz doğrultusunda;</a:t>
            </a:r>
          </a:p>
          <a:p>
            <a:pPr marL="0" indent="0">
              <a:buNone/>
            </a:pPr>
            <a:r>
              <a:rPr lang="tr-TR" sz="1700">
                <a:solidFill>
                  <a:srgbClr val="FFFFFF"/>
                </a:solidFill>
                <a:latin typeface="Arial Narrow" panose="020B0606020202030204" pitchFamily="34" charset="0"/>
              </a:rPr>
              <a:t>• Sensörlü armatürler ve çift kademeli rezervuarlarla su tüketiminin azaltılması sağlanmaktadır.</a:t>
            </a:r>
          </a:p>
          <a:p>
            <a:pPr marL="0" indent="0">
              <a:buNone/>
            </a:pPr>
            <a:r>
              <a:rPr lang="tr-TR" sz="1700">
                <a:solidFill>
                  <a:srgbClr val="FFFFFF"/>
                </a:solidFill>
                <a:latin typeface="Arial Narrow" panose="020B0606020202030204" pitchFamily="34" charset="0"/>
              </a:rPr>
              <a:t>• Tüm su bataryalarımızda perlatör sistemi kullanılarak su tüketiminin azaltılması sağlanmaktadır.</a:t>
            </a:r>
          </a:p>
          <a:p>
            <a:pPr marL="0" indent="0">
              <a:buNone/>
            </a:pPr>
            <a:r>
              <a:rPr lang="tr-TR" sz="1700">
                <a:solidFill>
                  <a:srgbClr val="FFFFFF"/>
                </a:solidFill>
                <a:latin typeface="Arial Narrow" panose="020B0606020202030204" pitchFamily="34" charset="0"/>
              </a:rPr>
              <a:t>• Çamaşırhane yıkama operasyonlarımız uzmanlar tarafından belirlenmiş programlar dahilinde yük miktarı, kirlilik durumu vb. hususlar gözetilerek yürütülmektedir.</a:t>
            </a:r>
          </a:p>
          <a:p>
            <a:pPr marL="0" indent="0">
              <a:buNone/>
            </a:pPr>
            <a:r>
              <a:rPr lang="tr-TR" sz="1700">
                <a:solidFill>
                  <a:srgbClr val="FFFFFF"/>
                </a:solidFill>
                <a:latin typeface="Arial Narrow" panose="020B0606020202030204" pitchFamily="34" charset="0"/>
              </a:rPr>
              <a:t>• Elektrik, su ve kimyasal tüketimini azaltmak için misafirlerimizin talepleri doğrultusunda nevresim ve havlu değişimi yapılmakta, odalarda bilgilendirici broşürler bulunmaktadır.</a:t>
            </a:r>
          </a:p>
        </p:txBody>
      </p:sp>
    </p:spTree>
    <p:extLst>
      <p:ext uri="{BB962C8B-B14F-4D97-AF65-F5344CB8AC3E}">
        <p14:creationId xmlns:p14="http://schemas.microsoft.com/office/powerpoint/2010/main" val="3062224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B42B2F-49EB-D420-F121-B505589FB776}"/>
              </a:ext>
            </a:extLst>
          </p:cNvPr>
          <p:cNvSpPr>
            <a:spLocks noGrp="1"/>
          </p:cNvSpPr>
          <p:nvPr>
            <p:ph type="title"/>
          </p:nvPr>
        </p:nvSpPr>
        <p:spPr>
          <a:xfrm>
            <a:off x="742293" y="539711"/>
            <a:ext cx="10205454" cy="613776"/>
          </a:xfrm>
        </p:spPr>
        <p:txBody>
          <a:bodyPr anchor="b">
            <a:normAutofit fontScale="90000"/>
          </a:bodyPr>
          <a:lstStyle/>
          <a:p>
            <a:pPr algn="ctr"/>
            <a:r>
              <a:rPr kumimoji="0" lang="tr-TR" sz="4000" b="1" i="0" u="none" strike="noStrike" kern="1200" cap="none" spc="0" normalizeH="0" baseline="0" noProof="0" dirty="0">
                <a:ln>
                  <a:noFill/>
                </a:ln>
                <a:effectLst/>
                <a:uLnTx/>
                <a:uFillTx/>
                <a:latin typeface="Arial Narrow" panose="020B0606020202030204" pitchFamily="34" charset="0"/>
                <a:ea typeface="+mj-ea"/>
                <a:cs typeface="+mj-cs"/>
              </a:rPr>
              <a:t>ÇEVRESEL ETKİ  SU TÜKETİMİ</a:t>
            </a:r>
            <a:br>
              <a:rPr kumimoji="0" lang="tr-TR" sz="4000" b="1" i="0" u="none" strike="noStrike" kern="1200" cap="none" spc="0" normalizeH="0" baseline="0" noProof="0" dirty="0">
                <a:ln>
                  <a:noFill/>
                </a:ln>
                <a:effectLst/>
                <a:uLnTx/>
                <a:uFillTx/>
                <a:latin typeface="Arial Narrow" panose="020B0606020202030204" pitchFamily="34" charset="0"/>
                <a:ea typeface="+mj-ea"/>
                <a:cs typeface="+mj-cs"/>
              </a:rPr>
            </a:br>
            <a:endParaRPr lang="tr-TR" sz="4000" dirty="0"/>
          </a:p>
        </p:txBody>
      </p:sp>
      <p:pic>
        <p:nvPicPr>
          <p:cNvPr id="5" name="Resim 4">
            <a:extLst>
              <a:ext uri="{FF2B5EF4-FFF2-40B4-BE49-F238E27FC236}">
                <a16:creationId xmlns:a16="http://schemas.microsoft.com/office/drawing/2014/main" id="{492A1470-233F-F085-654F-4F9D091A9834}"/>
              </a:ext>
            </a:extLst>
          </p:cNvPr>
          <p:cNvPicPr>
            <a:picLocks noChangeAspect="1"/>
          </p:cNvPicPr>
          <p:nvPr/>
        </p:nvPicPr>
        <p:blipFill>
          <a:blip r:embed="rId2">
            <a:extLst>
              <a:ext uri="{28A0092B-C50C-407E-A947-70E740481C1C}">
                <a14:useLocalDpi xmlns:a14="http://schemas.microsoft.com/office/drawing/2010/main" val="0"/>
              </a:ext>
            </a:extLst>
          </a:blip>
          <a:srcRect b="2149"/>
          <a:stretch>
            <a:fillRect/>
          </a:stretch>
        </p:blipFill>
        <p:spPr>
          <a:xfrm>
            <a:off x="189573" y="846599"/>
            <a:ext cx="6936058" cy="3788079"/>
          </a:xfrm>
          <a:prstGeom prst="rect">
            <a:avLst/>
          </a:prstGeom>
        </p:spPr>
      </p:pic>
      <p:pic>
        <p:nvPicPr>
          <p:cNvPr id="8" name="Resim 7">
            <a:extLst>
              <a:ext uri="{FF2B5EF4-FFF2-40B4-BE49-F238E27FC236}">
                <a16:creationId xmlns:a16="http://schemas.microsoft.com/office/drawing/2014/main" id="{17F1514A-9688-F839-D494-7DBA79237DCA}"/>
              </a:ext>
            </a:extLst>
          </p:cNvPr>
          <p:cNvPicPr>
            <a:picLocks noChangeAspect="1"/>
          </p:cNvPicPr>
          <p:nvPr/>
        </p:nvPicPr>
        <p:blipFill>
          <a:blip r:embed="rId3"/>
          <a:stretch>
            <a:fillRect/>
          </a:stretch>
        </p:blipFill>
        <p:spPr>
          <a:xfrm>
            <a:off x="7264135" y="4032832"/>
            <a:ext cx="4738292" cy="2572965"/>
          </a:xfrm>
          <a:prstGeom prst="rect">
            <a:avLst/>
          </a:prstGeom>
        </p:spPr>
      </p:pic>
    </p:spTree>
    <p:extLst>
      <p:ext uri="{BB962C8B-B14F-4D97-AF65-F5344CB8AC3E}">
        <p14:creationId xmlns:p14="http://schemas.microsoft.com/office/powerpoint/2010/main" val="3606341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816BF69-2B01-577C-D0EC-00FAA71AC283}"/>
              </a:ext>
            </a:extLst>
          </p:cNvPr>
          <p:cNvSpPr>
            <a:spLocks noGrp="1"/>
          </p:cNvSpPr>
          <p:nvPr>
            <p:ph type="title"/>
          </p:nvPr>
        </p:nvSpPr>
        <p:spPr>
          <a:xfrm>
            <a:off x="838200" y="557188"/>
            <a:ext cx="10515600" cy="1133499"/>
          </a:xfrm>
        </p:spPr>
        <p:txBody>
          <a:bodyPr>
            <a:normAutofit/>
          </a:bodyPr>
          <a:lstStyle/>
          <a:p>
            <a:pPr algn="ctr"/>
            <a:r>
              <a:rPr lang="tr-TR" sz="5200" b="1">
                <a:latin typeface="Arial Narrow" panose="020B0606020202030204" pitchFamily="34" charset="0"/>
              </a:rPr>
              <a:t>ÇEVRESEL ETKİ</a:t>
            </a:r>
          </a:p>
        </p:txBody>
      </p:sp>
      <p:graphicFrame>
        <p:nvGraphicFramePr>
          <p:cNvPr id="7" name="İçerik Yer Tutucusu 2">
            <a:extLst>
              <a:ext uri="{FF2B5EF4-FFF2-40B4-BE49-F238E27FC236}">
                <a16:creationId xmlns:a16="http://schemas.microsoft.com/office/drawing/2014/main" id="{4CBE0DBF-6F8F-1099-A00C-88D7F68EFD4A}"/>
              </a:ext>
            </a:extLst>
          </p:cNvPr>
          <p:cNvGraphicFramePr>
            <a:graphicFrameLocks noGrp="1"/>
          </p:cNvGraphicFramePr>
          <p:nvPr>
            <p:ph idx="1"/>
            <p:extLst>
              <p:ext uri="{D42A27DB-BD31-4B8C-83A1-F6EECF244321}">
                <p14:modId xmlns:p14="http://schemas.microsoft.com/office/powerpoint/2010/main" val="2368823744"/>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2415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13C3C3-5CF0-7455-BF9C-49AE1AE2B99B}"/>
              </a:ext>
            </a:extLst>
          </p:cNvPr>
          <p:cNvSpPr>
            <a:spLocks noGrp="1"/>
          </p:cNvSpPr>
          <p:nvPr>
            <p:ph type="title"/>
          </p:nvPr>
        </p:nvSpPr>
        <p:spPr>
          <a:xfrm>
            <a:off x="242777" y="2036638"/>
            <a:ext cx="4159102" cy="2784724"/>
          </a:xfrm>
          <a:ln>
            <a:solidFill>
              <a:srgbClr val="002060"/>
            </a:solidFill>
          </a:ln>
        </p:spPr>
        <p:txBody>
          <a:bodyPr vert="horz" lIns="91440" tIns="45720" rIns="91440" bIns="45720" rtlCol="0" anchor="ctr">
            <a:normAutofit/>
          </a:bodyPr>
          <a:lstStyle/>
          <a:p>
            <a:pPr algn="ctr"/>
            <a:br>
              <a:rPr lang="tr-TR" b="1" kern="1200" dirty="0">
                <a:solidFill>
                  <a:srgbClr val="002060"/>
                </a:solidFill>
                <a:latin typeface="+mj-lt"/>
                <a:ea typeface="+mj-ea"/>
                <a:cs typeface="+mj-cs"/>
              </a:rPr>
            </a:br>
            <a:r>
              <a:rPr lang="en-US" b="1" kern="1200" dirty="0">
                <a:solidFill>
                  <a:srgbClr val="002060"/>
                </a:solidFill>
                <a:latin typeface="+mj-lt"/>
                <a:ea typeface="+mj-ea"/>
                <a:cs typeface="+mj-cs"/>
              </a:rPr>
              <a:t>ÇEVRESEL ETKİ</a:t>
            </a:r>
          </a:p>
        </p:txBody>
      </p:sp>
      <p:sp>
        <p:nvSpPr>
          <p:cNvPr id="3" name="İçerik Yer Tutucusu 2">
            <a:extLst>
              <a:ext uri="{FF2B5EF4-FFF2-40B4-BE49-F238E27FC236}">
                <a16:creationId xmlns:a16="http://schemas.microsoft.com/office/drawing/2014/main" id="{C39FC8C9-4232-3976-849E-A340B10B8388}"/>
              </a:ext>
            </a:extLst>
          </p:cNvPr>
          <p:cNvSpPr>
            <a:spLocks noGrp="1"/>
          </p:cNvSpPr>
          <p:nvPr>
            <p:ph idx="1"/>
          </p:nvPr>
        </p:nvSpPr>
        <p:spPr>
          <a:xfrm>
            <a:off x="5200473" y="3720796"/>
            <a:ext cx="6250940" cy="659412"/>
          </a:xfrm>
        </p:spPr>
        <p:txBody>
          <a:bodyPr vert="horz" lIns="91440" tIns="45720" rIns="91440" bIns="45720" rtlCol="0" anchor="b">
            <a:normAutofit/>
          </a:bodyPr>
          <a:lstStyle/>
          <a:p>
            <a:pPr marL="0" indent="0">
              <a:buNone/>
            </a:pPr>
            <a:r>
              <a:rPr lang="en-US" sz="1600" b="1" dirty="0" err="1"/>
              <a:t>Atık</a:t>
            </a:r>
            <a:r>
              <a:rPr lang="en-US" sz="1600" b="1" dirty="0"/>
              <a:t> </a:t>
            </a:r>
            <a:r>
              <a:rPr lang="en-US" sz="1600" b="1" dirty="0" err="1"/>
              <a:t>yönetimi</a:t>
            </a:r>
            <a:r>
              <a:rPr lang="en-US" sz="1600" b="1" dirty="0"/>
              <a:t> </a:t>
            </a:r>
            <a:r>
              <a:rPr lang="en-US" sz="1600" b="1" dirty="0" err="1"/>
              <a:t>ve</a:t>
            </a:r>
            <a:r>
              <a:rPr lang="en-US" sz="1600" b="1" dirty="0"/>
              <a:t> </a:t>
            </a:r>
            <a:r>
              <a:rPr lang="en-US" sz="1600" b="1" dirty="0" err="1"/>
              <a:t>azaltımı</a:t>
            </a:r>
            <a:r>
              <a:rPr lang="en-US" sz="1600" b="1" dirty="0"/>
              <a:t> </a:t>
            </a:r>
            <a:r>
              <a:rPr lang="en-US" sz="1600" b="1" dirty="0" err="1"/>
              <a:t>politikamız</a:t>
            </a:r>
            <a:r>
              <a:rPr lang="en-US" sz="1600" b="1" dirty="0"/>
              <a:t> </a:t>
            </a:r>
            <a:r>
              <a:rPr lang="en-US" sz="1600" b="1" dirty="0" err="1"/>
              <a:t>doğrultusunda</a:t>
            </a:r>
            <a:r>
              <a:rPr lang="en-US" sz="1600" b="1" dirty="0"/>
              <a:t>; </a:t>
            </a:r>
            <a:r>
              <a:rPr lang="en-US" sz="1600" b="1" dirty="0" err="1"/>
              <a:t>atık</a:t>
            </a:r>
            <a:r>
              <a:rPr lang="en-US" sz="1600" b="1" dirty="0"/>
              <a:t> </a:t>
            </a:r>
            <a:r>
              <a:rPr lang="en-US" sz="1600" b="1" dirty="0" err="1"/>
              <a:t>miktarları</a:t>
            </a:r>
            <a:r>
              <a:rPr lang="en-US" sz="1600" b="1" dirty="0"/>
              <a:t> </a:t>
            </a:r>
            <a:r>
              <a:rPr lang="en-US" sz="1600" b="1" dirty="0" err="1"/>
              <a:t>düzenli</a:t>
            </a:r>
            <a:r>
              <a:rPr lang="en-US" sz="1600" b="1" dirty="0"/>
              <a:t> </a:t>
            </a:r>
            <a:r>
              <a:rPr lang="en-US" sz="1600" b="1" dirty="0" err="1"/>
              <a:t>olarak</a:t>
            </a:r>
            <a:r>
              <a:rPr lang="en-US" sz="1600" b="1" dirty="0"/>
              <a:t> </a:t>
            </a:r>
            <a:r>
              <a:rPr lang="en-US" sz="1600" b="1" dirty="0" err="1"/>
              <a:t>izlenmektedir</a:t>
            </a:r>
            <a:r>
              <a:rPr lang="en-US" sz="1600" b="1" dirty="0"/>
              <a:t>.</a:t>
            </a:r>
          </a:p>
        </p:txBody>
      </p:sp>
      <p:sp>
        <p:nvSpPr>
          <p:cNvPr id="8" name="Metin kutusu 7">
            <a:extLst>
              <a:ext uri="{FF2B5EF4-FFF2-40B4-BE49-F238E27FC236}">
                <a16:creationId xmlns:a16="http://schemas.microsoft.com/office/drawing/2014/main" id="{1E72679D-BA9D-B5D0-BBBC-B9273FDE165C}"/>
              </a:ext>
            </a:extLst>
          </p:cNvPr>
          <p:cNvSpPr txBox="1"/>
          <p:nvPr/>
        </p:nvSpPr>
        <p:spPr>
          <a:xfrm>
            <a:off x="4976029" y="4518837"/>
            <a:ext cx="6475383" cy="188641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100" dirty="0" err="1"/>
              <a:t>Kuruluşumuz</a:t>
            </a:r>
            <a:r>
              <a:rPr lang="en-US" sz="1100" dirty="0"/>
              <a:t>, 202</a:t>
            </a:r>
            <a:r>
              <a:rPr lang="tr-TR" sz="1100" dirty="0"/>
              <a:t>5 </a:t>
            </a:r>
            <a:r>
              <a:rPr lang="en-US" sz="1100" dirty="0" err="1"/>
              <a:t>yılında</a:t>
            </a:r>
            <a:r>
              <a:rPr lang="en-US" sz="1100" dirty="0"/>
              <a:t> </a:t>
            </a:r>
            <a:r>
              <a:rPr lang="en-US" sz="1100" dirty="0" err="1"/>
              <a:t>hayata</a:t>
            </a:r>
            <a:r>
              <a:rPr lang="en-US" sz="1100" dirty="0"/>
              <a:t> </a:t>
            </a:r>
            <a:r>
              <a:rPr lang="en-US" sz="1100" dirty="0" err="1"/>
              <a:t>geçirdiği</a:t>
            </a:r>
            <a:r>
              <a:rPr lang="en-US" sz="1100" dirty="0"/>
              <a:t> </a:t>
            </a:r>
            <a:r>
              <a:rPr lang="en-US" sz="1100" dirty="0" err="1"/>
              <a:t>kapsamlı</a:t>
            </a:r>
            <a:r>
              <a:rPr lang="en-US" sz="1100" dirty="0"/>
              <a:t> </a:t>
            </a:r>
            <a:r>
              <a:rPr lang="en-US" sz="1100" dirty="0" err="1"/>
              <a:t>bir</a:t>
            </a:r>
            <a:r>
              <a:rPr lang="en-US" sz="1100" dirty="0"/>
              <a:t> </a:t>
            </a:r>
            <a:r>
              <a:rPr lang="en-US" sz="1100" dirty="0" err="1"/>
              <a:t>atık</a:t>
            </a:r>
            <a:r>
              <a:rPr lang="en-US" sz="1100" dirty="0"/>
              <a:t> </a:t>
            </a:r>
            <a:r>
              <a:rPr lang="en-US" sz="1100" dirty="0" err="1"/>
              <a:t>yönetim</a:t>
            </a:r>
            <a:r>
              <a:rPr lang="en-US" sz="1100" dirty="0"/>
              <a:t> </a:t>
            </a:r>
            <a:r>
              <a:rPr lang="en-US" sz="1100" dirty="0" err="1"/>
              <a:t>planıyla</a:t>
            </a:r>
            <a:r>
              <a:rPr lang="en-US" sz="1100" dirty="0"/>
              <a:t> </a:t>
            </a:r>
            <a:r>
              <a:rPr lang="en-US" sz="1100" dirty="0" err="1"/>
              <a:t>çevreye</a:t>
            </a:r>
            <a:r>
              <a:rPr lang="en-US" sz="1100" dirty="0"/>
              <a:t> </a:t>
            </a:r>
            <a:r>
              <a:rPr lang="en-US" sz="1100" dirty="0" err="1"/>
              <a:t>olan</a:t>
            </a:r>
            <a:r>
              <a:rPr lang="en-US" sz="1100" dirty="0"/>
              <a:t> </a:t>
            </a:r>
            <a:r>
              <a:rPr lang="en-US" sz="1100" dirty="0" err="1"/>
              <a:t>duyarlılığını</a:t>
            </a:r>
            <a:r>
              <a:rPr lang="en-US" sz="1100" dirty="0"/>
              <a:t> </a:t>
            </a:r>
            <a:r>
              <a:rPr lang="en-US" sz="1100" dirty="0" err="1"/>
              <a:t>bir</a:t>
            </a:r>
            <a:r>
              <a:rPr lang="en-US" sz="1100" dirty="0"/>
              <a:t> </a:t>
            </a:r>
            <a:r>
              <a:rPr lang="en-US" sz="1100" dirty="0" err="1"/>
              <a:t>kez</a:t>
            </a:r>
            <a:r>
              <a:rPr lang="en-US" sz="1100" dirty="0"/>
              <a:t> </a:t>
            </a:r>
            <a:r>
              <a:rPr lang="en-US" sz="1100" dirty="0" err="1"/>
              <a:t>daha</a:t>
            </a:r>
            <a:r>
              <a:rPr lang="en-US" sz="1100" dirty="0"/>
              <a:t> </a:t>
            </a:r>
            <a:r>
              <a:rPr lang="en-US" sz="1100" dirty="0" err="1"/>
              <a:t>ortaya</a:t>
            </a:r>
            <a:r>
              <a:rPr lang="en-US" sz="1100" dirty="0"/>
              <a:t> </a:t>
            </a:r>
            <a:r>
              <a:rPr lang="en-US" sz="1100" dirty="0" err="1"/>
              <a:t>koymuştur</a:t>
            </a:r>
            <a:r>
              <a:rPr lang="en-US" sz="1100" dirty="0"/>
              <a:t>. Bu plan </a:t>
            </a:r>
            <a:r>
              <a:rPr lang="en-US" sz="1100" dirty="0" err="1"/>
              <a:t>doğrultusunda</a:t>
            </a:r>
            <a:r>
              <a:rPr lang="en-US" sz="1100" dirty="0"/>
              <a:t> </a:t>
            </a:r>
            <a:r>
              <a:rPr lang="en-US" sz="1100" dirty="0" err="1"/>
              <a:t>atık</a:t>
            </a:r>
            <a:r>
              <a:rPr lang="en-US" sz="1100" dirty="0"/>
              <a:t> </a:t>
            </a:r>
            <a:r>
              <a:rPr lang="en-US" sz="1100" dirty="0" err="1"/>
              <a:t>türlerinin</a:t>
            </a:r>
            <a:r>
              <a:rPr lang="en-US" sz="1100" dirty="0"/>
              <a:t> </a:t>
            </a:r>
            <a:r>
              <a:rPr lang="en-US" sz="1100" dirty="0" err="1"/>
              <a:t>ayrıştırılması</a:t>
            </a:r>
            <a:r>
              <a:rPr lang="en-US" sz="1100" dirty="0"/>
              <a:t>, </a:t>
            </a:r>
            <a:r>
              <a:rPr lang="en-US" sz="1100" dirty="0" err="1"/>
              <a:t>geri</a:t>
            </a:r>
            <a:r>
              <a:rPr lang="en-US" sz="1100" dirty="0"/>
              <a:t> </a:t>
            </a:r>
            <a:r>
              <a:rPr lang="en-US" sz="1100" dirty="0" err="1"/>
              <a:t>dönüşüm</a:t>
            </a:r>
            <a:r>
              <a:rPr lang="en-US" sz="1100" dirty="0"/>
              <a:t> </a:t>
            </a:r>
            <a:r>
              <a:rPr lang="en-US" sz="1100" dirty="0" err="1"/>
              <a:t>oranlarının</a:t>
            </a:r>
            <a:r>
              <a:rPr lang="en-US" sz="1100" dirty="0"/>
              <a:t> </a:t>
            </a:r>
            <a:r>
              <a:rPr lang="en-US" sz="1100" dirty="0" err="1"/>
              <a:t>artırılması</a:t>
            </a:r>
            <a:r>
              <a:rPr lang="en-US" sz="1100" dirty="0"/>
              <a:t> </a:t>
            </a:r>
            <a:r>
              <a:rPr lang="en-US" sz="1100" dirty="0" err="1"/>
              <a:t>ve</a:t>
            </a:r>
            <a:r>
              <a:rPr lang="en-US" sz="1100" dirty="0"/>
              <a:t> </a:t>
            </a:r>
            <a:r>
              <a:rPr lang="en-US" sz="1100" dirty="0" err="1"/>
              <a:t>özellikle</a:t>
            </a:r>
            <a:r>
              <a:rPr lang="en-US" sz="1100" dirty="0"/>
              <a:t> </a:t>
            </a:r>
            <a:r>
              <a:rPr lang="en-US" sz="1100" dirty="0" err="1"/>
              <a:t>plastik</a:t>
            </a:r>
            <a:r>
              <a:rPr lang="en-US" sz="1100" dirty="0"/>
              <a:t> </a:t>
            </a:r>
            <a:r>
              <a:rPr lang="en-US" sz="1100" dirty="0" err="1"/>
              <a:t>atık</a:t>
            </a:r>
            <a:r>
              <a:rPr lang="en-US" sz="1100" dirty="0"/>
              <a:t> </a:t>
            </a:r>
            <a:r>
              <a:rPr lang="en-US" sz="1100" dirty="0" err="1"/>
              <a:t>miktarının</a:t>
            </a:r>
            <a:r>
              <a:rPr lang="en-US" sz="1100" dirty="0"/>
              <a:t> </a:t>
            </a:r>
            <a:r>
              <a:rPr lang="en-US" sz="1100" dirty="0" err="1"/>
              <a:t>azaltılması</a:t>
            </a:r>
            <a:r>
              <a:rPr lang="en-US" sz="1100" dirty="0"/>
              <a:t> </a:t>
            </a:r>
            <a:r>
              <a:rPr lang="en-US" sz="1100" dirty="0" err="1"/>
              <a:t>hedeflenmiştir</a:t>
            </a:r>
            <a:r>
              <a:rPr lang="en-US" sz="1100" dirty="0"/>
              <a:t>. </a:t>
            </a:r>
            <a:r>
              <a:rPr lang="en-US" sz="1100" dirty="0" err="1"/>
              <a:t>Otel</a:t>
            </a:r>
            <a:r>
              <a:rPr lang="en-US" sz="1100" dirty="0"/>
              <a:t>, </a:t>
            </a:r>
            <a:r>
              <a:rPr lang="en-US" sz="1100" dirty="0" err="1"/>
              <a:t>sürdürülebilir</a:t>
            </a:r>
            <a:r>
              <a:rPr lang="en-US" sz="1100" dirty="0"/>
              <a:t> </a:t>
            </a:r>
            <a:r>
              <a:rPr lang="en-US" sz="1100" dirty="0" err="1"/>
              <a:t>turizmin</a:t>
            </a:r>
            <a:r>
              <a:rPr lang="en-US" sz="1100" dirty="0"/>
              <a:t> </a:t>
            </a:r>
            <a:r>
              <a:rPr lang="en-US" sz="1100" dirty="0" err="1"/>
              <a:t>temel</a:t>
            </a:r>
            <a:r>
              <a:rPr lang="en-US" sz="1100" dirty="0"/>
              <a:t> </a:t>
            </a:r>
            <a:r>
              <a:rPr lang="en-US" sz="1100" dirty="0" err="1"/>
              <a:t>ilkelerinden</a:t>
            </a:r>
            <a:r>
              <a:rPr lang="en-US" sz="1100" dirty="0"/>
              <a:t> </a:t>
            </a:r>
            <a:r>
              <a:rPr lang="en-US" sz="1100" dirty="0" err="1"/>
              <a:t>biri</a:t>
            </a:r>
            <a:r>
              <a:rPr lang="en-US" sz="1100" dirty="0"/>
              <a:t> </a:t>
            </a:r>
            <a:r>
              <a:rPr lang="en-US" sz="1100" dirty="0" err="1"/>
              <a:t>olan</a:t>
            </a:r>
            <a:r>
              <a:rPr lang="en-US" sz="1100" dirty="0"/>
              <a:t> </a:t>
            </a:r>
            <a:r>
              <a:rPr lang="en-US" sz="1100" dirty="0" err="1"/>
              <a:t>çevresel</a:t>
            </a:r>
            <a:r>
              <a:rPr lang="en-US" sz="1100" dirty="0"/>
              <a:t> </a:t>
            </a:r>
            <a:r>
              <a:rPr lang="en-US" sz="1100" dirty="0" err="1"/>
              <a:t>korumayı</a:t>
            </a:r>
            <a:r>
              <a:rPr lang="en-US" sz="1100" dirty="0"/>
              <a:t> </a:t>
            </a:r>
            <a:r>
              <a:rPr lang="en-US" sz="1100" dirty="0" err="1"/>
              <a:t>öncelikli</a:t>
            </a:r>
            <a:r>
              <a:rPr lang="en-US" sz="1100" dirty="0"/>
              <a:t> </a:t>
            </a:r>
            <a:r>
              <a:rPr lang="en-US" sz="1100" dirty="0" err="1"/>
              <a:t>hedefleri</a:t>
            </a:r>
            <a:r>
              <a:rPr lang="en-US" sz="1100" dirty="0"/>
              <a:t> </a:t>
            </a:r>
            <a:r>
              <a:rPr lang="en-US" sz="1100" dirty="0" err="1"/>
              <a:t>arasına</a:t>
            </a:r>
            <a:r>
              <a:rPr lang="en-US" sz="1100" dirty="0"/>
              <a:t> </a:t>
            </a:r>
            <a:r>
              <a:rPr lang="en-US" sz="1100" dirty="0" err="1"/>
              <a:t>alarak</a:t>
            </a:r>
            <a:r>
              <a:rPr lang="en-US" sz="1100" dirty="0"/>
              <a:t>, </a:t>
            </a:r>
            <a:r>
              <a:rPr lang="en-US" sz="1100" dirty="0" err="1"/>
              <a:t>misafirlerine</a:t>
            </a:r>
            <a:r>
              <a:rPr lang="en-US" sz="1100" dirty="0"/>
              <a:t> </a:t>
            </a:r>
            <a:r>
              <a:rPr lang="en-US" sz="1100" dirty="0" err="1"/>
              <a:t>ve</a:t>
            </a:r>
            <a:r>
              <a:rPr lang="en-US" sz="1100" dirty="0"/>
              <a:t> </a:t>
            </a:r>
            <a:r>
              <a:rPr lang="en-US" sz="1100" dirty="0" err="1"/>
              <a:t>çalışanlarına</a:t>
            </a:r>
            <a:r>
              <a:rPr lang="en-US" sz="1100" dirty="0"/>
              <a:t> </a:t>
            </a:r>
            <a:r>
              <a:rPr lang="en-US" sz="1100" dirty="0" err="1"/>
              <a:t>çevre</a:t>
            </a:r>
            <a:r>
              <a:rPr lang="en-US" sz="1100" dirty="0"/>
              <a:t> </a:t>
            </a:r>
            <a:r>
              <a:rPr lang="en-US" sz="1100" dirty="0" err="1"/>
              <a:t>bilinci</a:t>
            </a:r>
            <a:r>
              <a:rPr lang="en-US" sz="1100" dirty="0"/>
              <a:t> </a:t>
            </a:r>
            <a:r>
              <a:rPr lang="en-US" sz="1100" dirty="0" err="1"/>
              <a:t>konusunda</a:t>
            </a:r>
            <a:r>
              <a:rPr lang="en-US" sz="1100" dirty="0"/>
              <a:t> </a:t>
            </a:r>
            <a:r>
              <a:rPr lang="en-US" sz="1100" dirty="0" err="1"/>
              <a:t>örnek</a:t>
            </a:r>
            <a:r>
              <a:rPr lang="en-US" sz="1100" dirty="0"/>
              <a:t> </a:t>
            </a:r>
            <a:r>
              <a:rPr lang="en-US" sz="1100" dirty="0" err="1"/>
              <a:t>olmaktadır</a:t>
            </a:r>
            <a:r>
              <a:rPr lang="en-US" sz="1100" dirty="0"/>
              <a:t>.</a:t>
            </a:r>
          </a:p>
          <a:p>
            <a:pPr indent="-228600">
              <a:lnSpc>
                <a:spcPct val="90000"/>
              </a:lnSpc>
              <a:spcAft>
                <a:spcPts val="600"/>
              </a:spcAft>
              <a:buFont typeface="Arial" panose="020B0604020202020204" pitchFamily="34" charset="0"/>
              <a:buChar char="•"/>
            </a:pPr>
            <a:r>
              <a:rPr lang="en-US" sz="1100" b="1" dirty="0" err="1"/>
              <a:t>Atık</a:t>
            </a:r>
            <a:r>
              <a:rPr lang="en-US" sz="1100" b="1" dirty="0"/>
              <a:t> </a:t>
            </a:r>
            <a:r>
              <a:rPr lang="en-US" sz="1100" b="1" dirty="0" err="1"/>
              <a:t>Takibi</a:t>
            </a:r>
            <a:r>
              <a:rPr lang="en-US" sz="1100" b="1" dirty="0"/>
              <a:t> </a:t>
            </a:r>
            <a:r>
              <a:rPr lang="en-US" sz="1100" b="1" dirty="0" err="1"/>
              <a:t>ve</a:t>
            </a:r>
            <a:r>
              <a:rPr lang="en-US" sz="1100" b="1" dirty="0"/>
              <a:t> </a:t>
            </a:r>
            <a:r>
              <a:rPr lang="en-US" sz="1100" b="1" dirty="0" err="1"/>
              <a:t>Azaltma</a:t>
            </a:r>
            <a:r>
              <a:rPr lang="en-US" sz="1100" b="1" dirty="0"/>
              <a:t> </a:t>
            </a:r>
            <a:r>
              <a:rPr lang="en-US" sz="1100" b="1" dirty="0" err="1"/>
              <a:t>Çalışmalar</a:t>
            </a:r>
            <a:endParaRPr lang="en-US" sz="1100" b="1" dirty="0"/>
          </a:p>
          <a:p>
            <a:pPr indent="-228600">
              <a:lnSpc>
                <a:spcPct val="90000"/>
              </a:lnSpc>
              <a:spcAft>
                <a:spcPts val="600"/>
              </a:spcAft>
              <a:buFont typeface="Arial" panose="020B0604020202020204" pitchFamily="34" charset="0"/>
              <a:buChar char="•"/>
            </a:pPr>
            <a:r>
              <a:rPr lang="en-US" sz="1100" dirty="0" err="1"/>
              <a:t>Kuruluşumuz</a:t>
            </a:r>
            <a:r>
              <a:rPr lang="en-US" sz="1100" dirty="0"/>
              <a:t>, </a:t>
            </a:r>
            <a:r>
              <a:rPr lang="en-US" sz="1100" dirty="0" err="1"/>
              <a:t>atıklarını</a:t>
            </a:r>
            <a:r>
              <a:rPr lang="en-US" sz="1100" dirty="0"/>
              <a:t> </a:t>
            </a:r>
            <a:r>
              <a:rPr lang="en-US" sz="1100" dirty="0" err="1"/>
              <a:t>düzenli</a:t>
            </a:r>
            <a:r>
              <a:rPr lang="en-US" sz="1100" dirty="0"/>
              <a:t> </a:t>
            </a:r>
            <a:r>
              <a:rPr lang="en-US" sz="1100" dirty="0" err="1"/>
              <a:t>olarak</a:t>
            </a:r>
            <a:r>
              <a:rPr lang="en-US" sz="1100" dirty="0"/>
              <a:t> </a:t>
            </a:r>
            <a:r>
              <a:rPr lang="en-US" sz="1100" dirty="0" err="1"/>
              <a:t>takip</a:t>
            </a:r>
            <a:r>
              <a:rPr lang="en-US" sz="1100" dirty="0"/>
              <a:t> </a:t>
            </a:r>
            <a:r>
              <a:rPr lang="en-US" sz="1100" dirty="0" err="1"/>
              <a:t>ederek</a:t>
            </a:r>
            <a:r>
              <a:rPr lang="en-US" sz="1100" dirty="0"/>
              <a:t> hangi </a:t>
            </a:r>
            <a:r>
              <a:rPr lang="en-US" sz="1100" dirty="0" err="1"/>
              <a:t>alanlarda</a:t>
            </a:r>
            <a:r>
              <a:rPr lang="en-US" sz="1100" dirty="0"/>
              <a:t> </a:t>
            </a:r>
            <a:r>
              <a:rPr lang="en-US" sz="1100" dirty="0" err="1"/>
              <a:t>daha</a:t>
            </a:r>
            <a:r>
              <a:rPr lang="en-US" sz="1100" dirty="0"/>
              <a:t> </a:t>
            </a:r>
            <a:r>
              <a:rPr lang="en-US" sz="1100" dirty="0" err="1"/>
              <a:t>fazla</a:t>
            </a:r>
            <a:r>
              <a:rPr lang="en-US" sz="1100" dirty="0"/>
              <a:t> </a:t>
            </a:r>
            <a:r>
              <a:rPr lang="en-US" sz="1100" dirty="0" err="1"/>
              <a:t>atık</a:t>
            </a:r>
            <a:r>
              <a:rPr lang="en-US" sz="1100" dirty="0"/>
              <a:t> </a:t>
            </a:r>
            <a:r>
              <a:rPr lang="en-US" sz="1100" dirty="0" err="1"/>
              <a:t>çıktığını</a:t>
            </a:r>
            <a:r>
              <a:rPr lang="en-US" sz="1100" dirty="0"/>
              <a:t> </a:t>
            </a:r>
            <a:r>
              <a:rPr lang="en-US" sz="1100" dirty="0" err="1"/>
              <a:t>tespit</a:t>
            </a:r>
            <a:r>
              <a:rPr lang="en-US" sz="1100" dirty="0"/>
              <a:t> </a:t>
            </a:r>
            <a:r>
              <a:rPr lang="en-US" sz="1100" dirty="0" err="1"/>
              <a:t>etmektedir</a:t>
            </a:r>
            <a:r>
              <a:rPr lang="en-US" sz="1100" dirty="0"/>
              <a:t>. </a:t>
            </a:r>
            <a:r>
              <a:rPr lang="en-US" sz="1100" dirty="0" err="1"/>
              <a:t>Özellikle</a:t>
            </a:r>
            <a:r>
              <a:rPr lang="en-US" sz="1100" dirty="0"/>
              <a:t> </a:t>
            </a:r>
            <a:r>
              <a:rPr lang="en-US" sz="1100" dirty="0" err="1"/>
              <a:t>plastik</a:t>
            </a:r>
            <a:r>
              <a:rPr lang="en-US" sz="1100" dirty="0"/>
              <a:t> </a:t>
            </a:r>
            <a:r>
              <a:rPr lang="en-US" sz="1100" dirty="0" err="1"/>
              <a:t>atıkların</a:t>
            </a:r>
            <a:r>
              <a:rPr lang="en-US" sz="1100" dirty="0"/>
              <a:t> </a:t>
            </a:r>
            <a:r>
              <a:rPr lang="en-US" sz="1100" dirty="0" err="1"/>
              <a:t>fazla</a:t>
            </a:r>
            <a:r>
              <a:rPr lang="en-US" sz="1100" dirty="0"/>
              <a:t> </a:t>
            </a:r>
            <a:r>
              <a:rPr lang="en-US" sz="1100" dirty="0" err="1"/>
              <a:t>olduğu</a:t>
            </a:r>
            <a:r>
              <a:rPr lang="en-US" sz="1100" dirty="0"/>
              <a:t> </a:t>
            </a:r>
            <a:r>
              <a:rPr lang="en-US" sz="1100" dirty="0" err="1"/>
              <a:t>gözlemlenmesi</a:t>
            </a:r>
            <a:r>
              <a:rPr lang="en-US" sz="1100" dirty="0"/>
              <a:t> </a:t>
            </a:r>
            <a:r>
              <a:rPr lang="en-US" sz="1100" dirty="0" err="1"/>
              <a:t>üzerine</a:t>
            </a:r>
            <a:r>
              <a:rPr lang="en-US" sz="1100" dirty="0"/>
              <a:t>, </a:t>
            </a:r>
            <a:r>
              <a:rPr lang="en-US" sz="1100" dirty="0" err="1"/>
              <a:t>plastik</a:t>
            </a:r>
            <a:r>
              <a:rPr lang="en-US" sz="1100" dirty="0"/>
              <a:t> </a:t>
            </a:r>
            <a:r>
              <a:rPr lang="en-US" sz="1100" dirty="0" err="1"/>
              <a:t>tüketimini</a:t>
            </a:r>
            <a:r>
              <a:rPr lang="en-US" sz="1100" dirty="0"/>
              <a:t> </a:t>
            </a:r>
            <a:r>
              <a:rPr lang="en-US" sz="1100" dirty="0" err="1"/>
              <a:t>azaltmaya</a:t>
            </a:r>
            <a:r>
              <a:rPr lang="en-US" sz="1100" dirty="0"/>
              <a:t> </a:t>
            </a:r>
            <a:r>
              <a:rPr lang="en-US" sz="1100" dirty="0" err="1"/>
              <a:t>yönelik</a:t>
            </a:r>
            <a:r>
              <a:rPr lang="en-US" sz="1100" dirty="0"/>
              <a:t> </a:t>
            </a:r>
            <a:r>
              <a:rPr lang="en-US" sz="1100" dirty="0" err="1"/>
              <a:t>çeşitli</a:t>
            </a:r>
            <a:r>
              <a:rPr lang="en-US" sz="1100" dirty="0"/>
              <a:t> </a:t>
            </a:r>
            <a:r>
              <a:rPr lang="en-US" sz="1100" dirty="0" err="1"/>
              <a:t>önlemler</a:t>
            </a:r>
            <a:r>
              <a:rPr lang="en-US" sz="1100" dirty="0"/>
              <a:t> </a:t>
            </a:r>
            <a:r>
              <a:rPr lang="en-US" sz="1100" dirty="0" err="1"/>
              <a:t>alınmıştır</a:t>
            </a:r>
            <a:r>
              <a:rPr lang="en-US" sz="1100" dirty="0"/>
              <a:t>. Tek </a:t>
            </a:r>
            <a:r>
              <a:rPr lang="en-US" sz="1100" dirty="0" err="1"/>
              <a:t>kullanımlık</a:t>
            </a:r>
            <a:r>
              <a:rPr lang="en-US" sz="1100" dirty="0"/>
              <a:t> </a:t>
            </a:r>
            <a:r>
              <a:rPr lang="en-US" sz="1100" dirty="0" err="1"/>
              <a:t>plastiklerin</a:t>
            </a:r>
            <a:r>
              <a:rPr lang="en-US" sz="1100" dirty="0"/>
              <a:t> </a:t>
            </a:r>
            <a:r>
              <a:rPr lang="en-US" sz="1100" dirty="0" err="1"/>
              <a:t>kullanımının</a:t>
            </a:r>
            <a:r>
              <a:rPr lang="en-US" sz="1100" dirty="0"/>
              <a:t> </a:t>
            </a:r>
            <a:r>
              <a:rPr lang="en-US" sz="1100" dirty="0" err="1"/>
              <a:t>sınırlandırılması</a:t>
            </a:r>
            <a:r>
              <a:rPr lang="en-US" sz="1100" dirty="0"/>
              <a:t>, </a:t>
            </a:r>
            <a:r>
              <a:rPr lang="en-US" sz="1100" dirty="0" err="1"/>
              <a:t>geri</a:t>
            </a:r>
            <a:r>
              <a:rPr lang="en-US" sz="1100" dirty="0"/>
              <a:t> </a:t>
            </a:r>
            <a:r>
              <a:rPr lang="en-US" sz="1100" dirty="0" err="1"/>
              <a:t>dönüşümlü</a:t>
            </a:r>
            <a:r>
              <a:rPr lang="en-US" sz="1100" dirty="0"/>
              <a:t> </a:t>
            </a:r>
            <a:r>
              <a:rPr lang="en-US" sz="1100" dirty="0" err="1"/>
              <a:t>ürünlere</a:t>
            </a:r>
            <a:r>
              <a:rPr lang="en-US" sz="1100" dirty="0"/>
              <a:t> </a:t>
            </a:r>
            <a:r>
              <a:rPr lang="en-US" sz="1100" dirty="0" err="1"/>
              <a:t>geçiş</a:t>
            </a:r>
            <a:r>
              <a:rPr lang="en-US" sz="1100" dirty="0"/>
              <a:t> </a:t>
            </a:r>
            <a:r>
              <a:rPr lang="en-US" sz="1100" dirty="0" err="1"/>
              <a:t>ve</a:t>
            </a:r>
            <a:r>
              <a:rPr lang="en-US" sz="1100" dirty="0"/>
              <a:t> </a:t>
            </a:r>
            <a:r>
              <a:rPr lang="en-US" sz="1100" dirty="0" err="1"/>
              <a:t>misafirlere</a:t>
            </a:r>
            <a:r>
              <a:rPr lang="en-US" sz="1100" dirty="0"/>
              <a:t> </a:t>
            </a:r>
            <a:r>
              <a:rPr lang="en-US" sz="1100" dirty="0" err="1"/>
              <a:t>çevre</a:t>
            </a:r>
            <a:r>
              <a:rPr lang="en-US" sz="1100" dirty="0"/>
              <a:t> </a:t>
            </a:r>
            <a:r>
              <a:rPr lang="en-US" sz="1100" dirty="0" err="1"/>
              <a:t>dostu</a:t>
            </a:r>
            <a:r>
              <a:rPr lang="en-US" sz="1100" dirty="0"/>
              <a:t> </a:t>
            </a:r>
            <a:r>
              <a:rPr lang="en-US" sz="1100" dirty="0" err="1"/>
              <a:t>alternatifler</a:t>
            </a:r>
            <a:r>
              <a:rPr lang="en-US" sz="1100" dirty="0"/>
              <a:t> </a:t>
            </a:r>
            <a:r>
              <a:rPr lang="en-US" sz="1100" dirty="0" err="1"/>
              <a:t>sunulması</a:t>
            </a:r>
            <a:r>
              <a:rPr lang="en-US" sz="1100" dirty="0"/>
              <a:t> </a:t>
            </a:r>
            <a:r>
              <a:rPr lang="en-US" sz="1100" dirty="0" err="1"/>
              <a:t>gibi</a:t>
            </a:r>
            <a:r>
              <a:rPr lang="en-US" sz="1100" dirty="0"/>
              <a:t> </a:t>
            </a:r>
            <a:r>
              <a:rPr lang="en-US" sz="1100" dirty="0" err="1"/>
              <a:t>uygulamalar</a:t>
            </a:r>
            <a:r>
              <a:rPr lang="en-US" sz="1100" dirty="0"/>
              <a:t> </a:t>
            </a:r>
            <a:r>
              <a:rPr lang="en-US" sz="1100" dirty="0" err="1"/>
              <a:t>bu</a:t>
            </a:r>
            <a:r>
              <a:rPr lang="en-US" sz="1100" dirty="0"/>
              <a:t> </a:t>
            </a:r>
            <a:r>
              <a:rPr lang="en-US" sz="1100" dirty="0" err="1"/>
              <a:t>kapsamda</a:t>
            </a:r>
            <a:r>
              <a:rPr lang="en-US" sz="1100" dirty="0"/>
              <a:t> </a:t>
            </a:r>
            <a:r>
              <a:rPr lang="en-US" sz="1100" dirty="0" err="1"/>
              <a:t>yer</a:t>
            </a:r>
            <a:r>
              <a:rPr lang="en-US" sz="1100" dirty="0"/>
              <a:t> </a:t>
            </a:r>
            <a:r>
              <a:rPr lang="en-US" sz="1100" dirty="0" err="1"/>
              <a:t>almaktadır</a:t>
            </a:r>
            <a:r>
              <a:rPr lang="en-US" sz="1100" dirty="0"/>
              <a:t>.</a:t>
            </a:r>
          </a:p>
          <a:p>
            <a:pPr indent="-228600">
              <a:lnSpc>
                <a:spcPct val="90000"/>
              </a:lnSpc>
              <a:spcAft>
                <a:spcPts val="600"/>
              </a:spcAft>
              <a:buFont typeface="Arial" panose="020B0604020202020204" pitchFamily="34" charset="0"/>
              <a:buChar char="•"/>
            </a:pPr>
            <a:endParaRPr lang="en-US" sz="1100" dirty="0"/>
          </a:p>
        </p:txBody>
      </p:sp>
      <p:pic>
        <p:nvPicPr>
          <p:cNvPr id="6" name="Resim 5">
            <a:extLst>
              <a:ext uri="{FF2B5EF4-FFF2-40B4-BE49-F238E27FC236}">
                <a16:creationId xmlns:a16="http://schemas.microsoft.com/office/drawing/2014/main" id="{0272D5CB-76AD-435C-6DC4-D0A59F1A829B}"/>
              </a:ext>
            </a:extLst>
          </p:cNvPr>
          <p:cNvPicPr>
            <a:picLocks noChangeAspect="1"/>
          </p:cNvPicPr>
          <p:nvPr/>
        </p:nvPicPr>
        <p:blipFill>
          <a:blip r:embed="rId2">
            <a:extLst>
              <a:ext uri="{28A0092B-C50C-407E-A947-70E740481C1C}">
                <a14:useLocalDpi xmlns:a14="http://schemas.microsoft.com/office/drawing/2010/main" val="0"/>
              </a:ext>
            </a:extLst>
          </a:blip>
          <a:srcRect b="1849"/>
          <a:stretch>
            <a:fillRect/>
          </a:stretch>
        </p:blipFill>
        <p:spPr>
          <a:xfrm>
            <a:off x="5124250" y="168095"/>
            <a:ext cx="5952514" cy="3260905"/>
          </a:xfrm>
          <a:prstGeom prst="rect">
            <a:avLst/>
          </a:prstGeom>
        </p:spPr>
      </p:pic>
    </p:spTree>
    <p:extLst>
      <p:ext uri="{BB962C8B-B14F-4D97-AF65-F5344CB8AC3E}">
        <p14:creationId xmlns:p14="http://schemas.microsoft.com/office/powerpoint/2010/main" val="11493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1">
            <a:extLst>
              <a:ext uri="{FF2B5EF4-FFF2-40B4-BE49-F238E27FC236}">
                <a16:creationId xmlns:a16="http://schemas.microsoft.com/office/drawing/2014/main" id="{CD7D6DD8-4D01-304C-1F92-8D4E4E47284B}"/>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b="1"/>
              <a:t>ÇEVRESEL ETKİ</a:t>
            </a:r>
          </a:p>
        </p:txBody>
      </p:sp>
      <p:sp>
        <p:nvSpPr>
          <p:cNvPr id="7" name="Metin kutusu 6">
            <a:extLst>
              <a:ext uri="{FF2B5EF4-FFF2-40B4-BE49-F238E27FC236}">
                <a16:creationId xmlns:a16="http://schemas.microsoft.com/office/drawing/2014/main" id="{F52645CC-2663-C853-2054-A020F3829691}"/>
              </a:ext>
            </a:extLst>
          </p:cNvPr>
          <p:cNvSpPr txBox="1"/>
          <p:nvPr/>
        </p:nvSpPr>
        <p:spPr>
          <a:xfrm>
            <a:off x="836680" y="2405067"/>
            <a:ext cx="6002110" cy="3729034"/>
          </a:xfrm>
          <a:prstGeom prst="rect">
            <a:avLst/>
          </a:prstGeom>
        </p:spPr>
        <p:txBody>
          <a:bodyPr vert="horz" lIns="91440" tIns="45720" rIns="91440" bIns="45720" rtlCol="0">
            <a:normAutofit/>
          </a:bodyPr>
          <a:lstStyle/>
          <a:p>
            <a:pPr marL="342900" lvl="0" indent="-228600" defTabSz="914400">
              <a:lnSpc>
                <a:spcPct val="90000"/>
              </a:lnSpc>
              <a:spcAft>
                <a:spcPts val="600"/>
              </a:spcAft>
              <a:buFont typeface="Arial" panose="020B0604020202020204" pitchFamily="34" charset="0"/>
              <a:buChar char="•"/>
              <a:tabLst>
                <a:tab pos="457200" algn="l"/>
              </a:tabLst>
            </a:pPr>
            <a:r>
              <a:rPr lang="en-US" sz="2000" b="1">
                <a:effectLst/>
              </a:rPr>
              <a:t>Tehlikeli Atıkların Güvenli Yönetimi</a:t>
            </a:r>
            <a:endParaRPr lang="en-US" sz="2000">
              <a:effectLst/>
            </a:endParaRPr>
          </a:p>
          <a:p>
            <a:pPr marL="342900" lvl="0" indent="-228600" defTabSz="914400">
              <a:lnSpc>
                <a:spcPct val="90000"/>
              </a:lnSpc>
              <a:spcAft>
                <a:spcPts val="1000"/>
              </a:spcAft>
              <a:buFont typeface="Arial" panose="020B0604020202020204" pitchFamily="34" charset="0"/>
              <a:buChar char="•"/>
              <a:tabLst>
                <a:tab pos="457200" algn="l"/>
              </a:tabLst>
            </a:pPr>
            <a:r>
              <a:rPr lang="en-US" sz="2000">
                <a:effectLst/>
              </a:rPr>
              <a:t>Kuruluşumuz, tehlikeli atıkların çevreye zarar vermeden bertaraf edilmesi için gerekli tüm önlemleri almaktadır. Bu sayede hem çalışanların hem de çevrenin sağlığı korunmaktadır.</a:t>
            </a:r>
          </a:p>
          <a:p>
            <a:pPr marL="342900" lvl="0" indent="-228600" defTabSz="914400">
              <a:lnSpc>
                <a:spcPct val="90000"/>
              </a:lnSpc>
              <a:spcAft>
                <a:spcPts val="1000"/>
              </a:spcAft>
              <a:buFont typeface="Arial" panose="020B0604020202020204" pitchFamily="34" charset="0"/>
              <a:buChar char="•"/>
              <a:tabLst>
                <a:tab pos="457200" algn="l"/>
              </a:tabLst>
            </a:pPr>
            <a:r>
              <a:rPr lang="en-US" sz="2000" b="1">
                <a:effectLst/>
              </a:rPr>
              <a:t>Misafir Katılımı ve Farkındalık</a:t>
            </a:r>
            <a:endParaRPr lang="en-US" sz="2000">
              <a:effectLst/>
            </a:endParaRPr>
          </a:p>
          <a:p>
            <a:pPr marL="342900" lvl="0" indent="-228600" defTabSz="914400">
              <a:lnSpc>
                <a:spcPct val="90000"/>
              </a:lnSpc>
              <a:spcAft>
                <a:spcPts val="1000"/>
              </a:spcAft>
              <a:buFont typeface="Arial" panose="020B0604020202020204" pitchFamily="34" charset="0"/>
              <a:buChar char="•"/>
              <a:tabLst>
                <a:tab pos="457200" algn="l"/>
              </a:tabLst>
            </a:pPr>
            <a:r>
              <a:rPr lang="en-US" sz="2000">
                <a:effectLst/>
              </a:rPr>
              <a:t>Kuruluşumuz, misafirlerini çevre bilinci konusunda bilinçlendirmek için çeşitli çalışmalar yapmaktadır. Otel odalarında yer alan bilgilendirme broşürleri, çevre dostu ürünlerin kullanımı ve otel çalışanlarının duyarlı yaklaşımı sayesinde misafirler de bu sürece katılmaktadır.</a:t>
            </a:r>
          </a:p>
        </p:txBody>
      </p:sp>
      <p:pic>
        <p:nvPicPr>
          <p:cNvPr id="6" name="Picture 5" descr="Beton çatlağında büyüyen bitki">
            <a:extLst>
              <a:ext uri="{FF2B5EF4-FFF2-40B4-BE49-F238E27FC236}">
                <a16:creationId xmlns:a16="http://schemas.microsoft.com/office/drawing/2014/main" id="{68BB47B1-2BAF-CBF8-9FC9-633BB1C30C47}"/>
              </a:ext>
            </a:extLst>
          </p:cNvPr>
          <p:cNvPicPr>
            <a:picLocks noChangeAspect="1"/>
          </p:cNvPicPr>
          <p:nvPr/>
        </p:nvPicPr>
        <p:blipFill>
          <a:blip r:embed="rId2"/>
          <a:srcRect l="16555" r="34850" b="-1"/>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180197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1">
            <a:extLst>
              <a:ext uri="{FF2B5EF4-FFF2-40B4-BE49-F238E27FC236}">
                <a16:creationId xmlns:a16="http://schemas.microsoft.com/office/drawing/2014/main" id="{37D4D92C-CBAA-B9BE-F2CC-E0234CC8CBDD}"/>
              </a:ext>
            </a:extLst>
          </p:cNvPr>
          <p:cNvSpPr>
            <a:spLocks noGrp="1"/>
          </p:cNvSpPr>
          <p:nvPr>
            <p:ph type="title"/>
          </p:nvPr>
        </p:nvSpPr>
        <p:spPr>
          <a:xfrm>
            <a:off x="648929" y="557190"/>
            <a:ext cx="5181510" cy="1671569"/>
          </a:xfrm>
        </p:spPr>
        <p:txBody>
          <a:bodyPr vert="horz" lIns="91440" tIns="45720" rIns="91440" bIns="45720" rtlCol="0" anchor="ctr">
            <a:normAutofit/>
          </a:bodyPr>
          <a:lstStyle/>
          <a:p>
            <a:r>
              <a:rPr lang="en-US" sz="4000" b="1"/>
              <a:t>ÇEVRESEL ETKİ</a:t>
            </a:r>
          </a:p>
        </p:txBody>
      </p:sp>
      <p:sp>
        <p:nvSpPr>
          <p:cNvPr id="7" name="Metin kutusu 6">
            <a:extLst>
              <a:ext uri="{FF2B5EF4-FFF2-40B4-BE49-F238E27FC236}">
                <a16:creationId xmlns:a16="http://schemas.microsoft.com/office/drawing/2014/main" id="{F52D8D2C-E752-5A92-D1A4-E2D3CFDF90AF}"/>
              </a:ext>
            </a:extLst>
          </p:cNvPr>
          <p:cNvSpPr txBox="1"/>
          <p:nvPr/>
        </p:nvSpPr>
        <p:spPr>
          <a:xfrm>
            <a:off x="648930" y="2406650"/>
            <a:ext cx="5181508" cy="3722438"/>
          </a:xfrm>
          <a:prstGeom prst="rect">
            <a:avLst/>
          </a:prstGeom>
        </p:spPr>
        <p:txBody>
          <a:bodyPr vert="horz" lIns="91440" tIns="45720" rIns="91440" bIns="45720" rtlCol="0">
            <a:normAutofit/>
          </a:bodyPr>
          <a:lstStyle/>
          <a:p>
            <a:pPr marL="342900" lvl="0" indent="-228600" defTabSz="914400">
              <a:lnSpc>
                <a:spcPct val="90000"/>
              </a:lnSpc>
              <a:spcAft>
                <a:spcPts val="600"/>
              </a:spcAft>
              <a:buFont typeface="Arial" panose="020B0604020202020204" pitchFamily="34" charset="0"/>
              <a:buChar char="•"/>
              <a:tabLst>
                <a:tab pos="457200" algn="l"/>
              </a:tabLst>
            </a:pPr>
            <a:r>
              <a:rPr lang="en-US" sz="1000" b="1">
                <a:effectLst/>
              </a:rPr>
              <a:t>Sürdürülebilir Turizmde Çevre Boyutu</a:t>
            </a:r>
            <a:endParaRPr lang="en-US" sz="1000">
              <a:effectLst/>
            </a:endParaRPr>
          </a:p>
          <a:p>
            <a:pPr marL="342900" lvl="0" indent="-228600" defTabSz="914400">
              <a:lnSpc>
                <a:spcPct val="90000"/>
              </a:lnSpc>
              <a:spcAft>
                <a:spcPts val="1000"/>
              </a:spcAft>
              <a:buFont typeface="Arial" panose="020B0604020202020204" pitchFamily="34" charset="0"/>
              <a:buChar char="•"/>
              <a:tabLst>
                <a:tab pos="457200" algn="l"/>
              </a:tabLst>
            </a:pPr>
            <a:r>
              <a:rPr lang="en-US" sz="1000">
                <a:effectLst/>
              </a:rPr>
              <a:t>Kuruluşumuzun bu çalışmaları, sürdürülebilir turizmin çevre boyutuna önemli bir katkı sağlamaktadır. Otel, doğal kaynakların korunması, atık miktarının azaltılması ve çevresel kirliliğin önlenmesi konularında gösterdiği duyarlılıkla hem kendi sektöründe hem de tüm turizm sektörü için örnek teşkil etmektedir.</a:t>
            </a:r>
          </a:p>
          <a:p>
            <a:pPr marL="342900" lvl="0" indent="-228600" defTabSz="914400">
              <a:lnSpc>
                <a:spcPct val="90000"/>
              </a:lnSpc>
              <a:spcAft>
                <a:spcPts val="1000"/>
              </a:spcAft>
              <a:buFont typeface="Arial" panose="020B0604020202020204" pitchFamily="34" charset="0"/>
              <a:buChar char="•"/>
              <a:tabLst>
                <a:tab pos="457200" algn="l"/>
              </a:tabLst>
            </a:pPr>
            <a:r>
              <a:rPr lang="en-US" sz="1000" b="1">
                <a:effectLst/>
              </a:rPr>
              <a:t>Sonuç</a:t>
            </a:r>
            <a:endParaRPr lang="en-US" sz="1000">
              <a:effectLst/>
            </a:endParaRPr>
          </a:p>
          <a:p>
            <a:pPr marL="342900" lvl="0" indent="-228600" defTabSz="914400">
              <a:lnSpc>
                <a:spcPct val="90000"/>
              </a:lnSpc>
              <a:spcAft>
                <a:spcPts val="1000"/>
              </a:spcAft>
              <a:buFont typeface="Arial" panose="020B0604020202020204" pitchFamily="34" charset="0"/>
              <a:buChar char="•"/>
              <a:tabLst>
                <a:tab pos="457200" algn="l"/>
              </a:tabLst>
            </a:pPr>
            <a:r>
              <a:rPr lang="en-US" sz="1000">
                <a:effectLst/>
              </a:rPr>
              <a:t>Kuruluşumuz, çevreye duyarlılık konusunda attığı adımlarla hem doğaya hem de gelecek nesillere önemli bir miras bırakmaktadır. Otel yönetimi, bu çalışmaları daha da geliştirerek sürdürülebilir turizm hedeflerine ulaşmayı amaçlamaktadır.</a:t>
            </a:r>
          </a:p>
          <a:p>
            <a:pPr marL="342900" lvl="0" indent="-228600" defTabSz="914400">
              <a:lnSpc>
                <a:spcPct val="90000"/>
              </a:lnSpc>
              <a:spcAft>
                <a:spcPts val="1000"/>
              </a:spcAft>
              <a:buFont typeface="Arial" panose="020B0604020202020204" pitchFamily="34" charset="0"/>
              <a:buChar char="•"/>
              <a:tabLst>
                <a:tab pos="457200" algn="l"/>
              </a:tabLst>
            </a:pPr>
            <a:r>
              <a:rPr lang="en-US" sz="1000" b="1">
                <a:effectLst/>
              </a:rPr>
              <a:t>Özetle, Kuruluşumuz:</a:t>
            </a:r>
            <a:endParaRPr lang="en-US" sz="1000">
              <a:effectLst/>
            </a:endParaRPr>
          </a:p>
          <a:p>
            <a:pPr marL="342900" lvl="0" indent="-228600" defTabSz="914400">
              <a:lnSpc>
                <a:spcPct val="90000"/>
              </a:lnSpc>
              <a:spcAft>
                <a:spcPts val="1000"/>
              </a:spcAft>
              <a:buFont typeface="Arial" panose="020B0604020202020204" pitchFamily="34" charset="0"/>
              <a:buChar char="•"/>
              <a:tabLst>
                <a:tab pos="457200" algn="l"/>
              </a:tabLst>
            </a:pPr>
            <a:r>
              <a:rPr lang="en-US" sz="1000">
                <a:effectLst/>
              </a:rPr>
              <a:t>Atıklarını düzenli olarak takip etmektedir.</a:t>
            </a:r>
          </a:p>
          <a:p>
            <a:pPr marL="342900" lvl="0" indent="-228600" defTabSz="914400">
              <a:lnSpc>
                <a:spcPct val="90000"/>
              </a:lnSpc>
              <a:spcAft>
                <a:spcPts val="1000"/>
              </a:spcAft>
              <a:buFont typeface="Arial" panose="020B0604020202020204" pitchFamily="34" charset="0"/>
              <a:buChar char="•"/>
              <a:tabLst>
                <a:tab pos="457200" algn="l"/>
              </a:tabLst>
            </a:pPr>
            <a:r>
              <a:rPr lang="en-US" sz="1000">
                <a:effectLst/>
              </a:rPr>
              <a:t>Plastik atık kullanımını azaltmak için çeşitli önlemler almıştır.</a:t>
            </a:r>
          </a:p>
          <a:p>
            <a:pPr marL="342900" lvl="0" indent="-228600" defTabSz="914400">
              <a:lnSpc>
                <a:spcPct val="90000"/>
              </a:lnSpc>
              <a:spcAft>
                <a:spcPts val="1000"/>
              </a:spcAft>
              <a:buFont typeface="Arial" panose="020B0604020202020204" pitchFamily="34" charset="0"/>
              <a:buChar char="•"/>
              <a:tabLst>
                <a:tab pos="457200" algn="l"/>
              </a:tabLst>
            </a:pPr>
            <a:r>
              <a:rPr lang="en-US" sz="1000">
                <a:effectLst/>
              </a:rPr>
              <a:t>Organik atıklarını değerlendirmektedir.</a:t>
            </a:r>
          </a:p>
          <a:p>
            <a:pPr marL="342900" lvl="0" indent="-228600" defTabSz="914400">
              <a:lnSpc>
                <a:spcPct val="90000"/>
              </a:lnSpc>
              <a:spcAft>
                <a:spcPts val="1000"/>
              </a:spcAft>
              <a:buFont typeface="Arial" panose="020B0604020202020204" pitchFamily="34" charset="0"/>
              <a:buChar char="•"/>
              <a:tabLst>
                <a:tab pos="457200" algn="l"/>
              </a:tabLst>
            </a:pPr>
            <a:r>
              <a:rPr lang="en-US" sz="1000">
                <a:effectLst/>
              </a:rPr>
              <a:t>Tehlikeli atıklarını güvenli bir şekilde bertaraf etmektedir.</a:t>
            </a:r>
          </a:p>
          <a:p>
            <a:pPr marL="342900" lvl="0" indent="-228600" defTabSz="914400">
              <a:lnSpc>
                <a:spcPct val="90000"/>
              </a:lnSpc>
              <a:spcAft>
                <a:spcPts val="1000"/>
              </a:spcAft>
              <a:buFont typeface="Arial" panose="020B0604020202020204" pitchFamily="34" charset="0"/>
              <a:buChar char="•"/>
              <a:tabLst>
                <a:tab pos="457200" algn="l"/>
              </a:tabLst>
            </a:pPr>
            <a:r>
              <a:rPr lang="en-US" sz="1000">
                <a:effectLst/>
              </a:rPr>
              <a:t>Misafirlerini çevre bilinci konusunda bilinçlendirmektedir.</a:t>
            </a:r>
          </a:p>
          <a:p>
            <a:pPr marL="342900" lvl="0" indent="-228600" defTabSz="914400">
              <a:lnSpc>
                <a:spcPct val="90000"/>
              </a:lnSpc>
              <a:spcAft>
                <a:spcPts val="1000"/>
              </a:spcAft>
              <a:buFont typeface="Arial" panose="020B0604020202020204" pitchFamily="34" charset="0"/>
              <a:buChar char="•"/>
              <a:tabLst>
                <a:tab pos="457200" algn="l"/>
              </a:tabLst>
            </a:pPr>
            <a:r>
              <a:rPr lang="en-US" sz="1000">
                <a:effectLst/>
              </a:rPr>
              <a:t>Sürdürülebilir turizmin çevre boyutuna önemli bir katkı sağlamaktadır.</a:t>
            </a:r>
            <a:endParaRPr lang="en-US" sz="1000" dirty="0">
              <a:effectLst/>
            </a:endParaRPr>
          </a:p>
        </p:txBody>
      </p:sp>
      <p:pic>
        <p:nvPicPr>
          <p:cNvPr id="6" name="Picture 5" descr="Bir yolun boşlukları üzerinde büyümekte olan bitki">
            <a:extLst>
              <a:ext uri="{FF2B5EF4-FFF2-40B4-BE49-F238E27FC236}">
                <a16:creationId xmlns:a16="http://schemas.microsoft.com/office/drawing/2014/main" id="{241488BA-D8C3-5F14-B23B-E6056FE89D15}"/>
              </a:ext>
            </a:extLst>
          </p:cNvPr>
          <p:cNvPicPr>
            <a:picLocks noChangeAspect="1"/>
          </p:cNvPicPr>
          <p:nvPr/>
        </p:nvPicPr>
        <p:blipFill>
          <a:blip r:embed="rId2"/>
          <a:srcRect l="26563" r="15886"/>
          <a:stretch>
            <a:fillRect/>
          </a:stretch>
        </p:blipFill>
        <p:spPr>
          <a:xfrm>
            <a:off x="6189155" y="10"/>
            <a:ext cx="6002844" cy="6857990"/>
          </a:xfrm>
          <a:prstGeom prst="rect">
            <a:avLst/>
          </a:prstGeom>
          <a:effectLst/>
        </p:spPr>
      </p:pic>
    </p:spTree>
    <p:extLst>
      <p:ext uri="{BB962C8B-B14F-4D97-AF65-F5344CB8AC3E}">
        <p14:creationId xmlns:p14="http://schemas.microsoft.com/office/powerpoint/2010/main" val="346637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892F8FE-CD98-B522-3C3E-B658050D5874}"/>
              </a:ext>
            </a:extLst>
          </p:cNvPr>
          <p:cNvSpPr>
            <a:spLocks noGrp="1"/>
          </p:cNvSpPr>
          <p:nvPr>
            <p:ph type="title"/>
          </p:nvPr>
        </p:nvSpPr>
        <p:spPr>
          <a:xfrm>
            <a:off x="838200" y="552741"/>
            <a:ext cx="3999971" cy="1690798"/>
          </a:xfrm>
        </p:spPr>
        <p:txBody>
          <a:bodyPr>
            <a:normAutofit/>
          </a:bodyPr>
          <a:lstStyle/>
          <a:p>
            <a:r>
              <a:rPr lang="tr-TR" sz="4000" b="1">
                <a:latin typeface="Arial Narrow" panose="020B0606020202030204" pitchFamily="34" charset="0"/>
              </a:rPr>
              <a:t>ÇEVRESEL ETKİ</a:t>
            </a:r>
            <a:endParaRPr lang="tr-TR" sz="4000"/>
          </a:p>
        </p:txBody>
      </p:sp>
      <p:sp>
        <p:nvSpPr>
          <p:cNvPr id="3" name="İçerik Yer Tutucusu 2">
            <a:extLst>
              <a:ext uri="{FF2B5EF4-FFF2-40B4-BE49-F238E27FC236}">
                <a16:creationId xmlns:a16="http://schemas.microsoft.com/office/drawing/2014/main" id="{452F6980-A30E-48D3-3F43-9750EA77E485}"/>
              </a:ext>
            </a:extLst>
          </p:cNvPr>
          <p:cNvSpPr>
            <a:spLocks noGrp="1"/>
          </p:cNvSpPr>
          <p:nvPr>
            <p:ph idx="1"/>
          </p:nvPr>
        </p:nvSpPr>
        <p:spPr>
          <a:xfrm>
            <a:off x="838200" y="2400475"/>
            <a:ext cx="3999971" cy="3721829"/>
          </a:xfrm>
        </p:spPr>
        <p:txBody>
          <a:bodyPr>
            <a:normAutofit/>
          </a:bodyPr>
          <a:lstStyle/>
          <a:p>
            <a:r>
              <a:rPr lang="tr-TR" sz="1100" b="1">
                <a:latin typeface="Arial Narrow" panose="020B0606020202030204" pitchFamily="34" charset="0"/>
              </a:rPr>
              <a:t>Kimyasalların azaltımı ve yönetimi hedeflerimiz doğrultusunda;</a:t>
            </a:r>
          </a:p>
          <a:p>
            <a:r>
              <a:rPr lang="tr-TR" sz="1100" b="1">
                <a:latin typeface="Arial Narrow" panose="020B0606020202030204" pitchFamily="34" charset="0"/>
              </a:rPr>
              <a:t>Tesis geneli temizlik ve ilaçlamada kullanılan kimyasalların eko etiketli olmasını tercih ediyoruz. Kimyasal tedarikçimiz tercihlerinde kademeli olarak eko-etiketli kimyasallarını kullanımına başladık İlaçlama yaparken mümkün olan alanlarda kimyasal değil de bakterilerin kullanıldığı biyolojik mücadele tercih ediyoruz.</a:t>
            </a:r>
          </a:p>
          <a:p>
            <a:r>
              <a:rPr lang="tr-TR" sz="1100" b="1">
                <a:latin typeface="Arial Narrow" panose="020B0606020202030204" pitchFamily="34" charset="0"/>
              </a:rPr>
              <a:t>Dezenfeksiyon işlemleri için klor, alkol vb. kimyasallar yerine ozon ve sirke kullanıyoruz. Sebze ve meyve dezenfeksiyonunda ozonla işlem yapılırken, cam temizliğinde beyaz sirke tercih ediyoruz</a:t>
            </a:r>
          </a:p>
          <a:p>
            <a:r>
              <a:rPr lang="tr-TR" sz="1100" b="1">
                <a:latin typeface="Arial Narrow" panose="020B0606020202030204" pitchFamily="34" charset="0"/>
              </a:rPr>
              <a:t>Tesis geneli tüketilen kimyasal miktarının kişi başı tüketimlerini takip ederek azaltmayı hedeflemekteyiz.</a:t>
            </a:r>
          </a:p>
          <a:p>
            <a:r>
              <a:rPr lang="tr-TR" sz="1100" b="1">
                <a:latin typeface="Arial Narrow" panose="020B0606020202030204" pitchFamily="34" charset="0"/>
              </a:rPr>
              <a:t>Kimyasalların kullanımında dozajlama ve refill dolum sistemlerini kullanmayı hedeflemekteyiz. Böylece uygun dozajda kimyasal kullanarak kimyasal tüketimini azaltmış olacağız.</a:t>
            </a:r>
          </a:p>
          <a:p>
            <a:r>
              <a:rPr lang="tr-TR" sz="1100" b="1">
                <a:latin typeface="Arial Narrow" panose="020B0606020202030204" pitchFamily="34" charset="0"/>
              </a:rPr>
              <a:t>Zararlılar ile mücadelede kimyasal tüketimi azaltılarak doğal tedbirlerden (sinek tutucu, yapışkanlı kağıt vb.) daha fazla yararlanmayı hedeflemekteyiz.</a:t>
            </a:r>
          </a:p>
          <a:p>
            <a:endParaRPr lang="tr-TR" sz="1100" b="1">
              <a:latin typeface="Arial Narrow" panose="020B0606020202030204" pitchFamily="34" charset="0"/>
            </a:endParaRPr>
          </a:p>
        </p:txBody>
      </p:sp>
      <p:pic>
        <p:nvPicPr>
          <p:cNvPr id="8" name="Resim 7">
            <a:extLst>
              <a:ext uri="{FF2B5EF4-FFF2-40B4-BE49-F238E27FC236}">
                <a16:creationId xmlns:a16="http://schemas.microsoft.com/office/drawing/2014/main" id="{B7AD941F-BCD9-9F58-9990-F1B45A5D67E8}"/>
              </a:ext>
            </a:extLst>
          </p:cNvPr>
          <p:cNvPicPr>
            <a:picLocks noChangeAspect="1"/>
          </p:cNvPicPr>
          <p:nvPr/>
        </p:nvPicPr>
        <p:blipFill>
          <a:blip r:embed="rId3"/>
          <a:srcRect t="16008" r="-4" b="644"/>
          <a:stretch>
            <a:fillRect/>
          </a:stretch>
        </p:blipFill>
        <p:spPr>
          <a:xfrm>
            <a:off x="5195933" y="2145275"/>
            <a:ext cx="3325118" cy="1757976"/>
          </a:xfrm>
          <a:prstGeom prst="rect">
            <a:avLst/>
          </a:prstGeom>
        </p:spPr>
      </p:pic>
      <p:pic>
        <p:nvPicPr>
          <p:cNvPr id="12" name="Resim 11">
            <a:extLst>
              <a:ext uri="{FF2B5EF4-FFF2-40B4-BE49-F238E27FC236}">
                <a16:creationId xmlns:a16="http://schemas.microsoft.com/office/drawing/2014/main" id="{E0308A3D-4A91-09E7-AA09-4B2C44BB2726}"/>
              </a:ext>
            </a:extLst>
          </p:cNvPr>
          <p:cNvPicPr>
            <a:picLocks noChangeAspect="1"/>
          </p:cNvPicPr>
          <p:nvPr/>
        </p:nvPicPr>
        <p:blipFill>
          <a:blip r:embed="rId4"/>
          <a:srcRect l="23150" r="2438"/>
          <a:stretch>
            <a:fillRect/>
          </a:stretch>
        </p:blipFill>
        <p:spPr>
          <a:xfrm>
            <a:off x="8672469" y="1114991"/>
            <a:ext cx="3325118" cy="2788261"/>
          </a:xfrm>
          <a:prstGeom prst="rect">
            <a:avLst/>
          </a:prstGeom>
        </p:spPr>
      </p:pic>
      <p:pic>
        <p:nvPicPr>
          <p:cNvPr id="10" name="Resim 9">
            <a:extLst>
              <a:ext uri="{FF2B5EF4-FFF2-40B4-BE49-F238E27FC236}">
                <a16:creationId xmlns:a16="http://schemas.microsoft.com/office/drawing/2014/main" id="{9093D5F7-F93B-EBAE-515D-4775916E05C4}"/>
              </a:ext>
            </a:extLst>
          </p:cNvPr>
          <p:cNvPicPr>
            <a:picLocks noChangeAspect="1"/>
          </p:cNvPicPr>
          <p:nvPr/>
        </p:nvPicPr>
        <p:blipFill>
          <a:blip r:embed="rId5"/>
          <a:srcRect t="2353" r="4" b="4"/>
          <a:stretch>
            <a:fillRect/>
          </a:stretch>
        </p:blipFill>
        <p:spPr>
          <a:xfrm>
            <a:off x="5191604" y="4139122"/>
            <a:ext cx="2152419" cy="2152415"/>
          </a:xfrm>
          <a:prstGeom prst="rect">
            <a:avLst/>
          </a:prstGeom>
        </p:spPr>
      </p:pic>
      <p:pic>
        <p:nvPicPr>
          <p:cNvPr id="5" name="Resim 4">
            <a:extLst>
              <a:ext uri="{FF2B5EF4-FFF2-40B4-BE49-F238E27FC236}">
                <a16:creationId xmlns:a16="http://schemas.microsoft.com/office/drawing/2014/main" id="{A8D84527-B6A1-5065-739C-2D9F22E4BB26}"/>
              </a:ext>
            </a:extLst>
          </p:cNvPr>
          <p:cNvPicPr>
            <a:picLocks noChangeAspect="1"/>
          </p:cNvPicPr>
          <p:nvPr/>
        </p:nvPicPr>
        <p:blipFill>
          <a:blip r:embed="rId6"/>
          <a:srcRect l="6210" r="-2" b="-2"/>
          <a:stretch>
            <a:fillRect/>
          </a:stretch>
        </p:blipFill>
        <p:spPr>
          <a:xfrm>
            <a:off x="7528164" y="4443357"/>
            <a:ext cx="2152419" cy="1846059"/>
          </a:xfrm>
          <a:prstGeom prst="rect">
            <a:avLst/>
          </a:prstGeom>
        </p:spPr>
      </p:pic>
      <p:pic>
        <p:nvPicPr>
          <p:cNvPr id="6" name="Resim 5">
            <a:extLst>
              <a:ext uri="{FF2B5EF4-FFF2-40B4-BE49-F238E27FC236}">
                <a16:creationId xmlns:a16="http://schemas.microsoft.com/office/drawing/2014/main" id="{198AC063-33E2-27DD-95D3-7A2F86296566}"/>
              </a:ext>
            </a:extLst>
          </p:cNvPr>
          <p:cNvPicPr>
            <a:picLocks noChangeAspect="1"/>
          </p:cNvPicPr>
          <p:nvPr/>
        </p:nvPicPr>
        <p:blipFill>
          <a:blip r:embed="rId7"/>
          <a:srcRect l="24570" r="-3" b="-3"/>
          <a:stretch>
            <a:fillRect/>
          </a:stretch>
        </p:blipFill>
        <p:spPr>
          <a:xfrm>
            <a:off x="9845167" y="4134857"/>
            <a:ext cx="2152419" cy="2152426"/>
          </a:xfrm>
          <a:prstGeom prst="rect">
            <a:avLst/>
          </a:prstGeom>
        </p:spPr>
      </p:pic>
    </p:spTree>
    <p:extLst>
      <p:ext uri="{BB962C8B-B14F-4D97-AF65-F5344CB8AC3E}">
        <p14:creationId xmlns:p14="http://schemas.microsoft.com/office/powerpoint/2010/main" val="4233809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3">
            <a:extLst>
              <a:ext uri="{FF2B5EF4-FFF2-40B4-BE49-F238E27FC236}">
                <a16:creationId xmlns:a16="http://schemas.microsoft.com/office/drawing/2014/main" id="{BF4F17F7-C64E-CCF3-9A39-CC87D3F17B1E}"/>
              </a:ext>
            </a:extLst>
          </p:cNvPr>
          <p:cNvSpPr>
            <a:spLocks noGrp="1"/>
          </p:cNvSpPr>
          <p:nvPr>
            <p:ph type="title"/>
          </p:nvPr>
        </p:nvSpPr>
        <p:spPr>
          <a:xfrm>
            <a:off x="838200" y="184805"/>
            <a:ext cx="10515600" cy="1034395"/>
          </a:xfrm>
        </p:spPr>
        <p:txBody>
          <a:bodyPr vert="horz" lIns="91440" tIns="45720" rIns="91440" bIns="45720" rtlCol="0" anchor="ctr">
            <a:normAutofit/>
          </a:bodyPr>
          <a:lstStyle/>
          <a:p>
            <a:r>
              <a:rPr lang="en-US" sz="5200" b="1" kern="1200" dirty="0">
                <a:solidFill>
                  <a:schemeClr val="tx1"/>
                </a:solidFill>
                <a:latin typeface="+mj-lt"/>
                <a:ea typeface="+mj-ea"/>
                <a:cs typeface="+mj-cs"/>
              </a:rPr>
              <a:t>ENERJİ TÜKETİMİ</a:t>
            </a:r>
          </a:p>
        </p:txBody>
      </p:sp>
      <p:pic>
        <p:nvPicPr>
          <p:cNvPr id="3" name="Resim 2">
            <a:extLst>
              <a:ext uri="{FF2B5EF4-FFF2-40B4-BE49-F238E27FC236}">
                <a16:creationId xmlns:a16="http://schemas.microsoft.com/office/drawing/2014/main" id="{A3EFC798-52EA-169E-46F6-0ED39D115CC8}"/>
              </a:ext>
            </a:extLst>
          </p:cNvPr>
          <p:cNvPicPr>
            <a:picLocks noChangeAspect="1"/>
          </p:cNvPicPr>
          <p:nvPr/>
        </p:nvPicPr>
        <p:blipFill>
          <a:blip r:embed="rId2">
            <a:extLst>
              <a:ext uri="{28A0092B-C50C-407E-A947-70E740481C1C}">
                <a14:useLocalDpi xmlns:a14="http://schemas.microsoft.com/office/drawing/2010/main" val="0"/>
              </a:ext>
            </a:extLst>
          </a:blip>
          <a:srcRect b="1849"/>
          <a:stretch>
            <a:fillRect/>
          </a:stretch>
        </p:blipFill>
        <p:spPr>
          <a:xfrm>
            <a:off x="838200" y="1219200"/>
            <a:ext cx="9686059" cy="5399978"/>
          </a:xfrm>
          <a:prstGeom prst="rect">
            <a:avLst/>
          </a:prstGeom>
        </p:spPr>
      </p:pic>
    </p:spTree>
    <p:extLst>
      <p:ext uri="{BB962C8B-B14F-4D97-AF65-F5344CB8AC3E}">
        <p14:creationId xmlns:p14="http://schemas.microsoft.com/office/powerpoint/2010/main" val="1163696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9" name="Rectangle 118">
            <a:extLst>
              <a:ext uri="{FF2B5EF4-FFF2-40B4-BE49-F238E27FC236}">
                <a16:creationId xmlns:a16="http://schemas.microsoft.com/office/drawing/2014/main" id="{3614E214-61C2-4ADE-B561-2437D5980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8F9D380-F7A9-B460-8595-CD42AEB792B9}"/>
              </a:ext>
            </a:extLst>
          </p:cNvPr>
          <p:cNvSpPr>
            <a:spLocks noGrp="1"/>
          </p:cNvSpPr>
          <p:nvPr>
            <p:ph type="ctrTitle"/>
          </p:nvPr>
        </p:nvSpPr>
        <p:spPr>
          <a:xfrm>
            <a:off x="645859" y="640070"/>
            <a:ext cx="4069264" cy="3793488"/>
          </a:xfrm>
          <a:noFill/>
        </p:spPr>
        <p:txBody>
          <a:bodyPr vert="horz" lIns="91440" tIns="45720" rIns="91440" bIns="45720" rtlCol="0">
            <a:normAutofit/>
          </a:bodyPr>
          <a:lstStyle/>
          <a:p>
            <a:pPr algn="l"/>
            <a:r>
              <a:rPr lang="en-US" sz="4600" b="1"/>
              <a:t>GİRİŞ</a:t>
            </a:r>
          </a:p>
        </p:txBody>
      </p:sp>
      <p:sp>
        <p:nvSpPr>
          <p:cNvPr id="3" name="Alt Başlık 2">
            <a:extLst>
              <a:ext uri="{FF2B5EF4-FFF2-40B4-BE49-F238E27FC236}">
                <a16:creationId xmlns:a16="http://schemas.microsoft.com/office/drawing/2014/main" id="{1A9FDC03-46C6-BBA5-A6A0-3FC19061F238}"/>
              </a:ext>
            </a:extLst>
          </p:cNvPr>
          <p:cNvSpPr>
            <a:spLocks noGrp="1"/>
          </p:cNvSpPr>
          <p:nvPr>
            <p:ph type="subTitle" idx="1"/>
          </p:nvPr>
        </p:nvSpPr>
        <p:spPr>
          <a:xfrm>
            <a:off x="645857" y="4571988"/>
            <a:ext cx="4069265" cy="1645921"/>
          </a:xfrm>
          <a:noFill/>
        </p:spPr>
        <p:txBody>
          <a:bodyPr vert="horz" lIns="91440" tIns="45720" rIns="91440" bIns="45720" rtlCol="0">
            <a:normAutofit/>
          </a:bodyPr>
          <a:lstStyle/>
          <a:p>
            <a:pPr algn="l"/>
            <a:r>
              <a:rPr lang="tr-TR" sz="1100"/>
              <a:t>Turizm, insanlara yeni bakış açıları kazandıran ve farklı kültürleri tanıma şansı veren kıymetli bir alandır. Ne var ki, bu etkileyici dünyanın ardında, çevre açısından önemli riskler taşıyan bazı sorunlar da gizlidir. Su kaynaklarının azalması, biyolojik çeşitliliğin daralması ve atık hacminin büyümesi gibi problemler, turizmin geleceğini tehlikeye atmaktadır. Özellikle turizmden yüksek oranda gelir sağlayan Türkiye benzeri ülkelerde, bu sorunlara kalıcı çözümler geliştirilmesi ve gelecek kuşaklara daha yaşanabilir bir dünya bırakabilmek adına sürdürülebilir turizm modellerine geçiş yapılması zorunluluk haline gelmiştir.</a:t>
            </a:r>
            <a:endParaRPr lang="en-US" sz="1100">
              <a:latin typeface="Arial Narrow" panose="020B0606020202030204" pitchFamily="34" charset="0"/>
            </a:endParaRPr>
          </a:p>
        </p:txBody>
      </p:sp>
      <p:sp>
        <p:nvSpPr>
          <p:cNvPr id="121"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descr="Not defteri üzerine kişi yazma">
            <a:extLst>
              <a:ext uri="{FF2B5EF4-FFF2-40B4-BE49-F238E27FC236}">
                <a16:creationId xmlns:a16="http://schemas.microsoft.com/office/drawing/2014/main" id="{151EE501-45DD-D62E-FCB9-1DFDB8B8D0C2}"/>
              </a:ext>
            </a:extLst>
          </p:cNvPr>
          <p:cNvPicPr>
            <a:picLocks noChangeAspect="1"/>
          </p:cNvPicPr>
          <p:nvPr/>
        </p:nvPicPr>
        <p:blipFill>
          <a:blip r:embed="rId2"/>
          <a:srcRect l="10395" r="-2" b="-2"/>
          <a:stretch>
            <a:fillRect/>
          </a:stretch>
        </p:blipFill>
        <p:spPr>
          <a:xfrm>
            <a:off x="5441735" y="804672"/>
            <a:ext cx="5934456" cy="5248656"/>
          </a:xfrm>
          <a:prstGeom prst="rect">
            <a:avLst/>
          </a:prstGeom>
          <a:effectLst/>
        </p:spPr>
      </p:pic>
    </p:spTree>
    <p:extLst>
      <p:ext uri="{BB962C8B-B14F-4D97-AF65-F5344CB8AC3E}">
        <p14:creationId xmlns:p14="http://schemas.microsoft.com/office/powerpoint/2010/main" val="100815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giyim, insan yüzü, adam, insan içeren bir resim&#10;&#10;Yapay zeka tarafından oluşturulmuş içerik yanlış olabilir.">
            <a:extLst>
              <a:ext uri="{FF2B5EF4-FFF2-40B4-BE49-F238E27FC236}">
                <a16:creationId xmlns:a16="http://schemas.microsoft.com/office/drawing/2014/main" id="{F44101D5-6124-0488-BCA0-E720E4358AE9}"/>
              </a:ext>
            </a:extLst>
          </p:cNvPr>
          <p:cNvPicPr>
            <a:picLocks noChangeAspect="1"/>
          </p:cNvPicPr>
          <p:nvPr/>
        </p:nvPicPr>
        <p:blipFill>
          <a:blip r:embed="rId2"/>
          <a:stretch>
            <a:fillRect/>
          </a:stretch>
        </p:blipFill>
        <p:spPr>
          <a:xfrm>
            <a:off x="1283368" y="1257334"/>
            <a:ext cx="9625264" cy="5285801"/>
          </a:xfrm>
          <a:prstGeom prst="rect">
            <a:avLst/>
          </a:prstGeom>
        </p:spPr>
      </p:pic>
      <p:sp>
        <p:nvSpPr>
          <p:cNvPr id="3" name="Metin kutusu 2">
            <a:extLst>
              <a:ext uri="{FF2B5EF4-FFF2-40B4-BE49-F238E27FC236}">
                <a16:creationId xmlns:a16="http://schemas.microsoft.com/office/drawing/2014/main" id="{AC45E797-7D50-BAF5-4CE5-DA69FBD6CEC7}"/>
              </a:ext>
            </a:extLst>
          </p:cNvPr>
          <p:cNvSpPr txBox="1"/>
          <p:nvPr/>
        </p:nvSpPr>
        <p:spPr>
          <a:xfrm>
            <a:off x="2612897" y="419887"/>
            <a:ext cx="6706468" cy="584775"/>
          </a:xfrm>
          <a:prstGeom prst="rect">
            <a:avLst/>
          </a:prstGeom>
          <a:noFill/>
        </p:spPr>
        <p:txBody>
          <a:bodyPr wrap="square">
            <a:spAutoFit/>
          </a:bodyPr>
          <a:lstStyle/>
          <a:p>
            <a:pPr algn="ctr"/>
            <a:r>
              <a:rPr lang="tr-TR" sz="3200" b="1">
                <a:latin typeface="Arial Narrow" panose="020B0606020202030204" pitchFamily="34" charset="0"/>
              </a:rPr>
              <a:t>ÇALIŞAN VE İNSAN HAKLARI</a:t>
            </a:r>
            <a:endParaRPr lang="tr-TR" sz="3200" dirty="0"/>
          </a:p>
        </p:txBody>
      </p:sp>
    </p:spTree>
    <p:extLst>
      <p:ext uri="{BB962C8B-B14F-4D97-AF65-F5344CB8AC3E}">
        <p14:creationId xmlns:p14="http://schemas.microsoft.com/office/powerpoint/2010/main" val="1953714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Resim 2">
            <a:extLst>
              <a:ext uri="{FF2B5EF4-FFF2-40B4-BE49-F238E27FC236}">
                <a16:creationId xmlns:a16="http://schemas.microsoft.com/office/drawing/2014/main" id="{6D0343F6-B6D6-4208-C04E-8E14AB4206DE}"/>
              </a:ext>
            </a:extLst>
          </p:cNvPr>
          <p:cNvPicPr>
            <a:picLocks noChangeAspect="1"/>
          </p:cNvPicPr>
          <p:nvPr/>
        </p:nvPicPr>
        <p:blipFill>
          <a:blip r:embed="rId2"/>
          <a:srcRect l="2377" r="717" b="1"/>
          <a:stretch>
            <a:fillRect/>
          </a:stretch>
        </p:blipFill>
        <p:spPr>
          <a:xfrm>
            <a:off x="20" y="1282"/>
            <a:ext cx="12191980" cy="6856718"/>
          </a:xfrm>
          <a:prstGeom prst="rect">
            <a:avLst/>
          </a:prstGeom>
        </p:spPr>
      </p:pic>
    </p:spTree>
    <p:extLst>
      <p:ext uri="{BB962C8B-B14F-4D97-AF65-F5344CB8AC3E}">
        <p14:creationId xmlns:p14="http://schemas.microsoft.com/office/powerpoint/2010/main" val="2024722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aşlık 8">
            <a:extLst>
              <a:ext uri="{FF2B5EF4-FFF2-40B4-BE49-F238E27FC236}">
                <a16:creationId xmlns:a16="http://schemas.microsoft.com/office/drawing/2014/main" id="{79BE9813-07D0-47E3-BCA7-577E66AB50CC}"/>
              </a:ext>
            </a:extLst>
          </p:cNvPr>
          <p:cNvSpPr>
            <a:spLocks noGrp="1"/>
          </p:cNvSpPr>
          <p:nvPr>
            <p:ph type="ctrTitle"/>
          </p:nvPr>
        </p:nvSpPr>
        <p:spPr>
          <a:xfrm>
            <a:off x="630936" y="639520"/>
            <a:ext cx="3429000" cy="1719072"/>
          </a:xfrm>
        </p:spPr>
        <p:txBody>
          <a:bodyPr vert="horz" lIns="91440" tIns="45720" rIns="91440" bIns="45720" rtlCol="0" anchor="b">
            <a:normAutofit/>
          </a:bodyPr>
          <a:lstStyle/>
          <a:p>
            <a:pPr algn="l"/>
            <a:r>
              <a:rPr lang="en-US" sz="5000" b="1" kern="1200">
                <a:solidFill>
                  <a:schemeClr val="tx1"/>
                </a:solidFill>
                <a:latin typeface="+mj-lt"/>
                <a:ea typeface="+mj-ea"/>
                <a:cs typeface="+mj-cs"/>
              </a:rPr>
              <a:t>HAKKIMIZDA</a:t>
            </a:r>
          </a:p>
        </p:txBody>
      </p:sp>
      <p:sp>
        <p:nvSpPr>
          <p:cNvPr id="4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705FEE07-424E-C918-E254-9F573AA38F9D}"/>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defTabSz="914400">
              <a:lnSpc>
                <a:spcPct val="90000"/>
              </a:lnSpc>
              <a:spcAft>
                <a:spcPts val="800"/>
              </a:spcAft>
              <a:buFont typeface="Arial" panose="020B0604020202020204" pitchFamily="34" charset="0"/>
              <a:buChar char="•"/>
              <a:tabLst>
                <a:tab pos="1696720" algn="l"/>
              </a:tabLst>
            </a:pPr>
            <a:r>
              <a:rPr lang="en-US" sz="1200">
                <a:effectLst/>
              </a:rPr>
              <a:t>Tarihi Diyarbakır'ın kalbinde yer alan New Garden Hotel, Diyarbakır'ın tarihi eserleri ile iç içe yaşamak isteyenlerin, doğal güzellikleri sevenlerin tercih ettiği bir konaklama merkezidir. Konuklarının rahatı ve memnuniyeti New Garden Hotel Diyarbakır'ın her zaman birinci ilkesi olmuştur. Misafirlerin New Garden Hotel'de yaptıkları konaklama süresince verilen servisin kalitesi, onların otel hakkında edindikleri izlenim, bizim için en önemli faktördür.Tarihi Diyarbakır'ın kalbinde yer alan New Garden Hotel, Diyarbakır'ın tarihi eserleri ile iç içe yaşamak isteyenlerin, doğal güzellikleri sevenlerin tercih ettiği bir konaklama merkezidir. Konuklarının rahatı ve memnuniyeti New Garden Hotel Diyarbakır'ın her zaman birinci ilkesi olmuştur. Misafirlerin New Garden Hotel'de yaptıkları konaklama süresince verilen servisin kalitesi, onların otel hakkında edindikleri izlenim, bizim için en önemli faktördür.</a:t>
            </a:r>
          </a:p>
        </p:txBody>
      </p:sp>
      <p:pic>
        <p:nvPicPr>
          <p:cNvPr id="6" name="Resim 5">
            <a:extLst>
              <a:ext uri="{FF2B5EF4-FFF2-40B4-BE49-F238E27FC236}">
                <a16:creationId xmlns:a16="http://schemas.microsoft.com/office/drawing/2014/main" id="{F7A39EBE-3ACB-6B29-B919-E3DA8766F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296" y="753809"/>
            <a:ext cx="6903720" cy="5350381"/>
          </a:xfrm>
          <a:prstGeom prst="rect">
            <a:avLst/>
          </a:prstGeom>
        </p:spPr>
      </p:pic>
      <p:sp>
        <p:nvSpPr>
          <p:cNvPr id="4" name="Metin kutusu 3">
            <a:extLst>
              <a:ext uri="{FF2B5EF4-FFF2-40B4-BE49-F238E27FC236}">
                <a16:creationId xmlns:a16="http://schemas.microsoft.com/office/drawing/2014/main" id="{49341195-8912-C73C-EAE7-34371C41E32D}"/>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indent="-228600">
              <a:lnSpc>
                <a:spcPct val="90000"/>
              </a:lnSpc>
              <a:spcBef>
                <a:spcPts val="750"/>
              </a:spcBef>
              <a:spcAft>
                <a:spcPts val="750"/>
              </a:spcAft>
              <a:buFont typeface="Arial" panose="020B0604020202020204" pitchFamily="34" charset="0"/>
              <a:buChar char="•"/>
            </a:pPr>
            <a:endParaRPr lang="en-US" sz="2000" b="0" i="0" dirty="0">
              <a:effectLst/>
            </a:endParaRPr>
          </a:p>
        </p:txBody>
      </p:sp>
    </p:spTree>
    <p:extLst>
      <p:ext uri="{BB962C8B-B14F-4D97-AF65-F5344CB8AC3E}">
        <p14:creationId xmlns:p14="http://schemas.microsoft.com/office/powerpoint/2010/main" val="3897584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155F636-1E78-F222-6D09-EFD9FD6D04D2}"/>
              </a:ext>
            </a:extLst>
          </p:cNvPr>
          <p:cNvSpPr>
            <a:spLocks noGrp="1"/>
          </p:cNvSpPr>
          <p:nvPr>
            <p:ph type="title"/>
          </p:nvPr>
        </p:nvSpPr>
        <p:spPr>
          <a:xfrm>
            <a:off x="630936" y="640080"/>
            <a:ext cx="4818888" cy="1481328"/>
          </a:xfrm>
        </p:spPr>
        <p:txBody>
          <a:bodyPr anchor="b">
            <a:normAutofit/>
          </a:bodyPr>
          <a:lstStyle/>
          <a:p>
            <a:r>
              <a:rPr lang="tr-TR" sz="5000" b="1">
                <a:latin typeface="Arial Narrow" panose="020B0606020202030204" pitchFamily="34" charset="0"/>
              </a:rPr>
              <a:t>         POLİTİKALARIMIZ</a:t>
            </a:r>
          </a:p>
        </p:txBody>
      </p:sp>
      <p:sp>
        <p:nvSpPr>
          <p:cNvPr id="3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517EE571-5372-C0B3-D59E-75133600B1D2}"/>
              </a:ext>
            </a:extLst>
          </p:cNvPr>
          <p:cNvSpPr>
            <a:spLocks noGrp="1"/>
          </p:cNvSpPr>
          <p:nvPr>
            <p:ph idx="1"/>
          </p:nvPr>
        </p:nvSpPr>
        <p:spPr>
          <a:xfrm>
            <a:off x="630936" y="2660904"/>
            <a:ext cx="4818888" cy="3547872"/>
          </a:xfrm>
        </p:spPr>
        <p:txBody>
          <a:bodyPr anchor="t">
            <a:normAutofit/>
          </a:bodyPr>
          <a:lstStyle/>
          <a:p>
            <a:pPr marL="0" indent="0">
              <a:buNone/>
            </a:pPr>
            <a:endParaRPr lang="tr-TR" sz="2200">
              <a:latin typeface="Arial Narrow" panose="020B0606020202030204" pitchFamily="34" charset="0"/>
            </a:endParaRPr>
          </a:p>
          <a:p>
            <a:pPr marL="0" indent="0">
              <a:buNone/>
            </a:pPr>
            <a:endParaRPr lang="tr-TR" sz="2200">
              <a:latin typeface="Arial Narrow" panose="020B0606020202030204" pitchFamily="34" charset="0"/>
            </a:endParaRPr>
          </a:p>
        </p:txBody>
      </p:sp>
      <p:pic>
        <p:nvPicPr>
          <p:cNvPr id="5" name="Resim 4" descr="metin, ekran görüntüsü, yazı tipi içeren bir resim&#10;&#10;Yapay zeka tarafından oluşturulmuş içerik yanlış olabilir.">
            <a:extLst>
              <a:ext uri="{FF2B5EF4-FFF2-40B4-BE49-F238E27FC236}">
                <a16:creationId xmlns:a16="http://schemas.microsoft.com/office/drawing/2014/main" id="{97F53A66-698E-F15D-6884-B629F3461A6F}"/>
              </a:ext>
            </a:extLst>
          </p:cNvPr>
          <p:cNvPicPr>
            <a:picLocks noChangeAspect="1"/>
          </p:cNvPicPr>
          <p:nvPr/>
        </p:nvPicPr>
        <p:blipFill>
          <a:blip r:embed="rId2"/>
          <a:stretch>
            <a:fillRect/>
          </a:stretch>
        </p:blipFill>
        <p:spPr>
          <a:xfrm>
            <a:off x="6099048" y="1975550"/>
            <a:ext cx="5458968" cy="2906900"/>
          </a:xfrm>
          <a:prstGeom prst="rect">
            <a:avLst/>
          </a:prstGeom>
        </p:spPr>
      </p:pic>
    </p:spTree>
    <p:extLst>
      <p:ext uri="{BB962C8B-B14F-4D97-AF65-F5344CB8AC3E}">
        <p14:creationId xmlns:p14="http://schemas.microsoft.com/office/powerpoint/2010/main" val="364646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2A84131-4BF5-BB7B-6B3D-4ACF46B99FBE}"/>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b="1" i="0" kern="1200">
                <a:solidFill>
                  <a:schemeClr val="tx1"/>
                </a:solidFill>
                <a:effectLst/>
                <a:latin typeface="+mj-lt"/>
                <a:ea typeface="+mj-ea"/>
                <a:cs typeface="+mj-cs"/>
              </a:rPr>
              <a:t>Sürdürülebilir Turizm</a:t>
            </a:r>
            <a:endParaRPr lang="en-US" sz="5200" b="1" kern="1200">
              <a:solidFill>
                <a:schemeClr val="tx1"/>
              </a:solidFill>
              <a:latin typeface="+mj-lt"/>
              <a:ea typeface="+mj-ea"/>
              <a:cs typeface="+mj-cs"/>
            </a:endParaRPr>
          </a:p>
        </p:txBody>
      </p:sp>
      <p:pic>
        <p:nvPicPr>
          <p:cNvPr id="4" name="Resim 3" descr="metin, iş kartı, ekran görüntüsü, yazı tipi içeren bir resim&#10;&#10;Yapay zeka tarafından oluşturulmuş içerik yanlış olabilir.">
            <a:extLst>
              <a:ext uri="{FF2B5EF4-FFF2-40B4-BE49-F238E27FC236}">
                <a16:creationId xmlns:a16="http://schemas.microsoft.com/office/drawing/2014/main" id="{AABCECD8-3B8D-33FB-80E0-26DE61D9A4AD}"/>
              </a:ext>
            </a:extLst>
          </p:cNvPr>
          <p:cNvPicPr>
            <a:picLocks noChangeAspect="1"/>
          </p:cNvPicPr>
          <p:nvPr/>
        </p:nvPicPr>
        <p:blipFill>
          <a:blip r:embed="rId2"/>
          <a:stretch>
            <a:fillRect/>
          </a:stretch>
        </p:blipFill>
        <p:spPr>
          <a:xfrm>
            <a:off x="979183" y="1845426"/>
            <a:ext cx="10230581" cy="4450303"/>
          </a:xfrm>
          <a:prstGeom prst="rect">
            <a:avLst/>
          </a:prstGeom>
        </p:spPr>
      </p:pic>
    </p:spTree>
    <p:extLst>
      <p:ext uri="{BB962C8B-B14F-4D97-AF65-F5344CB8AC3E}">
        <p14:creationId xmlns:p14="http://schemas.microsoft.com/office/powerpoint/2010/main" val="990001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5F2C91D-B3C8-B9DF-100A-D7F6DE8F32E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b="1" i="0" u="none" strike="noStrike" kern="1200" baseline="0">
                <a:solidFill>
                  <a:schemeClr val="tx1"/>
                </a:solidFill>
                <a:latin typeface="+mj-lt"/>
                <a:ea typeface="+mj-ea"/>
                <a:cs typeface="+mj-cs"/>
              </a:rPr>
              <a:t>SORUMLU SATIN ALMA UYGULAMALARI</a:t>
            </a:r>
            <a:endParaRPr lang="en-US" kern="1200">
              <a:solidFill>
                <a:schemeClr val="tx1"/>
              </a:solidFill>
              <a:latin typeface="+mj-lt"/>
              <a:ea typeface="+mj-ea"/>
              <a:cs typeface="+mj-cs"/>
            </a:endParaRP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Resim 4" descr="metin, ekran görüntüsü, el arabası içeren bir resim&#10;&#10;Yapay zeka tarafından oluşturulmuş içerik yanlış olabilir.">
            <a:extLst>
              <a:ext uri="{FF2B5EF4-FFF2-40B4-BE49-F238E27FC236}">
                <a16:creationId xmlns:a16="http://schemas.microsoft.com/office/drawing/2014/main" id="{73D8BA98-0EE4-67E1-7D40-8B5D770B952E}"/>
              </a:ext>
            </a:extLst>
          </p:cNvPr>
          <p:cNvPicPr>
            <a:picLocks noChangeAspect="1"/>
          </p:cNvPicPr>
          <p:nvPr/>
        </p:nvPicPr>
        <p:blipFill>
          <a:blip r:embed="rId2"/>
          <a:stretch>
            <a:fillRect/>
          </a:stretch>
        </p:blipFill>
        <p:spPr>
          <a:xfrm>
            <a:off x="4864608" y="1513413"/>
            <a:ext cx="6846363" cy="3679919"/>
          </a:xfrm>
          <a:prstGeom prst="rect">
            <a:avLst/>
          </a:prstGeom>
        </p:spPr>
      </p:pic>
    </p:spTree>
    <p:extLst>
      <p:ext uri="{BB962C8B-B14F-4D97-AF65-F5344CB8AC3E}">
        <p14:creationId xmlns:p14="http://schemas.microsoft.com/office/powerpoint/2010/main" val="2567830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101AEF4-7AE0-8909-A01D-19C5B66BD748}"/>
              </a:ext>
            </a:extLst>
          </p:cNvPr>
          <p:cNvSpPr>
            <a:spLocks noGrp="1"/>
          </p:cNvSpPr>
          <p:nvPr>
            <p:ph type="title"/>
          </p:nvPr>
        </p:nvSpPr>
        <p:spPr>
          <a:xfrm>
            <a:off x="630936" y="639520"/>
            <a:ext cx="3429000" cy="1719072"/>
          </a:xfrm>
        </p:spPr>
        <p:txBody>
          <a:bodyPr anchor="b">
            <a:normAutofit/>
          </a:bodyPr>
          <a:lstStyle/>
          <a:p>
            <a:r>
              <a:rPr lang="tr-TR" sz="3800" b="1" i="0" u="none" strike="noStrike" baseline="0">
                <a:latin typeface="Arial Narrow" panose="020B0606020202030204" pitchFamily="34" charset="0"/>
              </a:rPr>
              <a:t>SORUMLU SATINALMA UYGULAMALARI</a:t>
            </a:r>
            <a:endParaRPr lang="tr-TR" sz="3800"/>
          </a:p>
        </p:txBody>
      </p:sp>
      <p:sp>
        <p:nvSpPr>
          <p:cNvPr id="6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descr="simge, sembol, el arabası içeren bir resim&#10;&#10;Yapay zeka tarafından oluşturulmuş içerik yanlış olabilir.">
            <a:extLst>
              <a:ext uri="{FF2B5EF4-FFF2-40B4-BE49-F238E27FC236}">
                <a16:creationId xmlns:a16="http://schemas.microsoft.com/office/drawing/2014/main" id="{F1736016-D565-16B9-8C37-6A00732FDADD}"/>
              </a:ext>
            </a:extLst>
          </p:cNvPr>
          <p:cNvPicPr>
            <a:picLocks noChangeAspect="1"/>
          </p:cNvPicPr>
          <p:nvPr/>
        </p:nvPicPr>
        <p:blipFill>
          <a:blip r:embed="rId2"/>
          <a:stretch>
            <a:fillRect/>
          </a:stretch>
        </p:blipFill>
        <p:spPr>
          <a:xfrm>
            <a:off x="6853492" y="1179545"/>
            <a:ext cx="3596794" cy="3255326"/>
          </a:xfrm>
          <a:prstGeom prst="rect">
            <a:avLst/>
          </a:prstGeom>
        </p:spPr>
      </p:pic>
      <p:graphicFrame>
        <p:nvGraphicFramePr>
          <p:cNvPr id="5" name="İçerik Yer Tutucusu 2">
            <a:extLst>
              <a:ext uri="{FF2B5EF4-FFF2-40B4-BE49-F238E27FC236}">
                <a16:creationId xmlns:a16="http://schemas.microsoft.com/office/drawing/2014/main" id="{551DB794-4034-BADC-EFF3-B03B5954010B}"/>
              </a:ext>
            </a:extLst>
          </p:cNvPr>
          <p:cNvGraphicFramePr>
            <a:graphicFrameLocks noGrp="1"/>
          </p:cNvGraphicFramePr>
          <p:nvPr>
            <p:ph idx="1"/>
            <p:extLst>
              <p:ext uri="{D42A27DB-BD31-4B8C-83A1-F6EECF244321}">
                <p14:modId xmlns:p14="http://schemas.microsoft.com/office/powerpoint/2010/main" val="2861093028"/>
              </p:ext>
            </p:extLst>
          </p:nvPr>
        </p:nvGraphicFramePr>
        <p:xfrm>
          <a:off x="630936" y="2807208"/>
          <a:ext cx="3429000" cy="3410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5398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D9C847-D6FE-6267-052F-3F2AA9A02E30}"/>
              </a:ext>
            </a:extLst>
          </p:cNvPr>
          <p:cNvSpPr>
            <a:spLocks noGrp="1"/>
          </p:cNvSpPr>
          <p:nvPr>
            <p:ph type="title"/>
          </p:nvPr>
        </p:nvSpPr>
        <p:spPr>
          <a:xfrm>
            <a:off x="2082466" y="178982"/>
            <a:ext cx="7363990" cy="864444"/>
          </a:xfrm>
        </p:spPr>
        <p:txBody>
          <a:bodyPr vert="horz" lIns="91440" tIns="45720" rIns="91440" bIns="45720" rtlCol="0" anchor="ctr">
            <a:normAutofit/>
          </a:bodyPr>
          <a:lstStyle/>
          <a:p>
            <a:pPr algn="ctr"/>
            <a:r>
              <a:rPr lang="en-US" b="1" kern="1200" dirty="0">
                <a:solidFill>
                  <a:schemeClr val="tx1"/>
                </a:solidFill>
                <a:latin typeface="+mj-lt"/>
                <a:ea typeface="+mj-ea"/>
                <a:cs typeface="+mj-cs"/>
              </a:rPr>
              <a:t>MİSAFİR MEMNUNİYETİ</a:t>
            </a:r>
          </a:p>
        </p:txBody>
      </p:sp>
      <p:pic>
        <p:nvPicPr>
          <p:cNvPr id="4" name="Resim 3">
            <a:extLst>
              <a:ext uri="{FF2B5EF4-FFF2-40B4-BE49-F238E27FC236}">
                <a16:creationId xmlns:a16="http://schemas.microsoft.com/office/drawing/2014/main" id="{25801894-21FB-3C9C-3697-A0754F8AD9C7}"/>
              </a:ext>
            </a:extLst>
          </p:cNvPr>
          <p:cNvPicPr>
            <a:picLocks noChangeAspect="1"/>
          </p:cNvPicPr>
          <p:nvPr/>
        </p:nvPicPr>
        <p:blipFill>
          <a:blip r:embed="rId2">
            <a:extLst>
              <a:ext uri="{28A0092B-C50C-407E-A947-70E740481C1C}">
                <a14:useLocalDpi xmlns:a14="http://schemas.microsoft.com/office/drawing/2010/main" val="0"/>
              </a:ext>
            </a:extLst>
          </a:blip>
          <a:srcRect b="2536"/>
          <a:stretch>
            <a:fillRect/>
          </a:stretch>
        </p:blipFill>
        <p:spPr>
          <a:xfrm>
            <a:off x="1175657" y="1186542"/>
            <a:ext cx="9971314" cy="5388953"/>
          </a:xfrm>
          <a:prstGeom prst="rect">
            <a:avLst/>
          </a:prstGeom>
        </p:spPr>
      </p:pic>
    </p:spTree>
    <p:extLst>
      <p:ext uri="{BB962C8B-B14F-4D97-AF65-F5344CB8AC3E}">
        <p14:creationId xmlns:p14="http://schemas.microsoft.com/office/powerpoint/2010/main" val="2259161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D2E32A5-1409-DAB5-76AC-A459377EB130}"/>
              </a:ext>
            </a:extLst>
          </p:cNvPr>
          <p:cNvSpPr>
            <a:spLocks noGrp="1"/>
          </p:cNvSpPr>
          <p:nvPr>
            <p:ph type="title"/>
          </p:nvPr>
        </p:nvSpPr>
        <p:spPr>
          <a:xfrm>
            <a:off x="630936" y="640080"/>
            <a:ext cx="4818888" cy="1481328"/>
          </a:xfrm>
        </p:spPr>
        <p:txBody>
          <a:bodyPr anchor="b">
            <a:normAutofit/>
          </a:bodyPr>
          <a:lstStyle/>
          <a:p>
            <a:r>
              <a:rPr lang="tr-TR" sz="5400" b="1" i="0" u="none" strike="noStrike" baseline="0">
                <a:latin typeface="Arial Narrow" panose="020B0606020202030204" pitchFamily="34" charset="0"/>
              </a:rPr>
              <a:t>ÇEVRESEL ETKİ</a:t>
            </a:r>
            <a:endParaRPr lang="tr-TR" sz="5400">
              <a:latin typeface="Arial Narrow" panose="020B0606020202030204" pitchFamily="34" charset="0"/>
            </a:endParaRPr>
          </a:p>
        </p:txBody>
      </p:sp>
      <p:sp>
        <p:nvSpPr>
          <p:cNvPr id="3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DF21838C-9051-4BB3-02E3-21E2E065EDDF}"/>
              </a:ext>
            </a:extLst>
          </p:cNvPr>
          <p:cNvSpPr>
            <a:spLocks noGrp="1"/>
          </p:cNvSpPr>
          <p:nvPr>
            <p:ph idx="1"/>
          </p:nvPr>
        </p:nvSpPr>
        <p:spPr>
          <a:xfrm>
            <a:off x="630936" y="2660904"/>
            <a:ext cx="4818888" cy="3547872"/>
          </a:xfrm>
        </p:spPr>
        <p:txBody>
          <a:bodyPr anchor="t">
            <a:normAutofit/>
          </a:bodyPr>
          <a:lstStyle/>
          <a:p>
            <a:r>
              <a:rPr lang="tr-TR" sz="1000" b="1" i="0" u="none" strike="noStrike" baseline="0">
                <a:latin typeface="Arial Narrow" panose="020B0606020202030204" pitchFamily="34" charset="0"/>
              </a:rPr>
              <a:t>Hedefler/Amaçlar/Planlar</a:t>
            </a:r>
          </a:p>
          <a:p>
            <a:r>
              <a:rPr lang="tr-TR" sz="1000" b="1">
                <a:latin typeface="Arial Narrow" panose="020B0606020202030204" pitchFamily="34" charset="0"/>
              </a:rPr>
              <a:t>Karbon ayak izimizi azaltma hedefimiz doğrultusunda;</a:t>
            </a:r>
          </a:p>
          <a:p>
            <a:pPr marL="0" indent="0">
              <a:buNone/>
            </a:pPr>
            <a:r>
              <a:rPr lang="tr-TR" sz="1000">
                <a:latin typeface="Arial Narrow" panose="020B0606020202030204" pitchFamily="34" charset="0"/>
              </a:rPr>
              <a:t>Egzoz salınımını önlemek amacıyla tedarik edilen ürünlerin mümkün olduğunca yakın mesafelerden temin edilmesi sağlanmaktadır.</a:t>
            </a:r>
          </a:p>
          <a:p>
            <a:pPr marL="0" indent="0">
              <a:buNone/>
            </a:pPr>
            <a:r>
              <a:rPr lang="tr-TR" sz="1000">
                <a:latin typeface="Arial Narrow" panose="020B0606020202030204" pitchFamily="34" charset="0"/>
              </a:rPr>
              <a:t>Satın alma prosedürümüzün gereği ürün/cihaz tercihlerimizi çevreye duyarlı, verimli, enerji tüketimi konusunda tasarruflu ürünleri tercih ediyoruz.</a:t>
            </a:r>
          </a:p>
          <a:p>
            <a:pPr marL="0" indent="0">
              <a:buNone/>
            </a:pPr>
            <a:r>
              <a:rPr lang="tr-TR" sz="1000">
                <a:latin typeface="Arial Narrow" panose="020B0606020202030204" pitchFamily="34" charset="0"/>
              </a:rPr>
              <a:t>Otelimizdeki aydınlatmaların tasarruflu ve sensörlü olmasını sağlıyoruz. </a:t>
            </a:r>
          </a:p>
          <a:p>
            <a:pPr marL="0" indent="0">
              <a:buNone/>
            </a:pPr>
            <a:r>
              <a:rPr lang="tr-TR" sz="1000">
                <a:latin typeface="Arial Narrow" panose="020B0606020202030204" pitchFamily="34" charset="0"/>
              </a:rPr>
              <a:t>Odalarda varlık sensörleri kullanımı ile enerji verimliliğinin sağlanmasını amaçlıyoruz.</a:t>
            </a:r>
          </a:p>
          <a:p>
            <a:pPr marL="0" indent="0">
              <a:buNone/>
            </a:pPr>
            <a:r>
              <a:rPr lang="tr-TR" sz="1000">
                <a:latin typeface="Arial Narrow" panose="020B0606020202030204" pitchFamily="34" charset="0"/>
              </a:rPr>
              <a:t>İklimlendirme sistemlerimiz belirlenen termal konfor şartları dahilinde otomasyon üzerinden kontrol edilmektedir.</a:t>
            </a:r>
          </a:p>
          <a:p>
            <a:pPr marL="0" indent="0">
              <a:buNone/>
            </a:pPr>
            <a:r>
              <a:rPr lang="tr-TR" sz="1000">
                <a:latin typeface="Arial Narrow" panose="020B0606020202030204" pitchFamily="34" charset="0"/>
              </a:rPr>
              <a:t>Sürekli teknik bakımlarla soğutma gazlarının atmosfere yayılmasını engelliyoruz.</a:t>
            </a:r>
          </a:p>
          <a:p>
            <a:pPr marL="0" indent="0">
              <a:buNone/>
            </a:pPr>
            <a:r>
              <a:rPr lang="tr-TR" sz="1000">
                <a:latin typeface="Arial Narrow" panose="020B0606020202030204" pitchFamily="34" charset="0"/>
              </a:rPr>
              <a:t>Çevre koruma hedeflerimiz doğrultusunda, personellerimize atıkların ayrıştırılması , su tüketimi ,çevre ve doğa bilinci vb eğitimlerin verilmesini sağlıyoruz.</a:t>
            </a:r>
          </a:p>
          <a:p>
            <a:pPr marL="0" indent="0">
              <a:buNone/>
            </a:pPr>
            <a:r>
              <a:rPr lang="tr-TR" sz="1000">
                <a:latin typeface="Arial Narrow" panose="020B0606020202030204" pitchFamily="34" charset="0"/>
              </a:rPr>
              <a:t>Yenilenebilir enerjiye yönelik yatırımlar yapmak amacıyla  Üst Yönetimimiz tarafından yatırım maliyeti çalışmaları başlatılmıştır.</a:t>
            </a:r>
          </a:p>
        </p:txBody>
      </p:sp>
      <p:pic>
        <p:nvPicPr>
          <p:cNvPr id="6" name="Resim 5">
            <a:extLst>
              <a:ext uri="{FF2B5EF4-FFF2-40B4-BE49-F238E27FC236}">
                <a16:creationId xmlns:a16="http://schemas.microsoft.com/office/drawing/2014/main" id="{83CFE18E-BAB7-7B34-F3B1-1037DB4A3D8D}"/>
              </a:ext>
            </a:extLst>
          </p:cNvPr>
          <p:cNvPicPr>
            <a:picLocks noChangeAspect="1"/>
          </p:cNvPicPr>
          <p:nvPr/>
        </p:nvPicPr>
        <p:blipFill>
          <a:blip r:embed="rId2"/>
          <a:stretch>
            <a:fillRect/>
          </a:stretch>
        </p:blipFill>
        <p:spPr>
          <a:xfrm>
            <a:off x="6099048" y="1695778"/>
            <a:ext cx="5458968" cy="3466444"/>
          </a:xfrm>
          <a:prstGeom prst="rect">
            <a:avLst/>
          </a:prstGeom>
        </p:spPr>
      </p:pic>
    </p:spTree>
    <p:extLst>
      <p:ext uri="{BB962C8B-B14F-4D97-AF65-F5344CB8AC3E}">
        <p14:creationId xmlns:p14="http://schemas.microsoft.com/office/powerpoint/2010/main" val="1696666021"/>
      </p:ext>
    </p:extLst>
  </p:cSld>
  <p:clrMapOvr>
    <a:masterClrMapping/>
  </p:clrMapOvr>
</p:sld>
</file>

<file path=ppt/theme/theme1.xml><?xml version="1.0" encoding="utf-8"?>
<a:theme xmlns:a="http://schemas.openxmlformats.org/drawingml/2006/main" name="Office 2013 - 2022 Teması">
  <a:themeElements>
    <a:clrScheme name="Office 2013 - 2022 Teması">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4086</TotalTime>
  <Words>1192</Words>
  <Application>Microsoft Office PowerPoint</Application>
  <PresentationFormat>Geniş ekran</PresentationFormat>
  <Paragraphs>81</Paragraphs>
  <Slides>21</Slides>
  <Notes>1</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21</vt:i4>
      </vt:variant>
    </vt:vector>
  </HeadingPairs>
  <TitlesOfParts>
    <vt:vector size="27" baseType="lpstr">
      <vt:lpstr>Aptos</vt:lpstr>
      <vt:lpstr>Arial</vt:lpstr>
      <vt:lpstr>Arial Narrow</vt:lpstr>
      <vt:lpstr>Calibri</vt:lpstr>
      <vt:lpstr>Calibri Light</vt:lpstr>
      <vt:lpstr>Office 2013 - 2022 Teması</vt:lpstr>
      <vt:lpstr>SÜRDÜRÜLEBİLİR TURİZM RAPORU     HAZIRLAMA TARİHİ     NİSAN 2026</vt:lpstr>
      <vt:lpstr>GİRİŞ</vt:lpstr>
      <vt:lpstr>HAKKIMIZDA</vt:lpstr>
      <vt:lpstr>         POLİTİKALARIMIZ</vt:lpstr>
      <vt:lpstr>Sürdürülebilir Turizm</vt:lpstr>
      <vt:lpstr>SORUMLU SATIN ALMA UYGULAMALARI</vt:lpstr>
      <vt:lpstr>SORUMLU SATINALMA UYGULAMALARI</vt:lpstr>
      <vt:lpstr>MİSAFİR MEMNUNİYETİ</vt:lpstr>
      <vt:lpstr>ÇEVRESEL ETKİ</vt:lpstr>
      <vt:lpstr>ÇEVRESEL ETKİ - KARBON AYAKİZİ</vt:lpstr>
      <vt:lpstr>ÇEVRESEL ETKİ </vt:lpstr>
      <vt:lpstr>ÇEVRESEL ETKİ</vt:lpstr>
      <vt:lpstr>ÇEVRESEL ETKİ  SU TÜKETİMİ </vt:lpstr>
      <vt:lpstr>ÇEVRESEL ETKİ</vt:lpstr>
      <vt:lpstr> ÇEVRESEL ETKİ</vt:lpstr>
      <vt:lpstr>ÇEVRESEL ETKİ</vt:lpstr>
      <vt:lpstr>ÇEVRESEL ETKİ</vt:lpstr>
      <vt:lpstr>ÇEVRESEL ETKİ</vt:lpstr>
      <vt:lpstr>ENERJİ TÜKETİMİ</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SÜRDÜRÜLEBİLİR TURİZM RAPORU</dc:title>
  <dc:creator>ŞEFİK KAAN GÜLNAR</dc:creator>
  <cp:lastModifiedBy>halis gülnar</cp:lastModifiedBy>
  <cp:revision>183</cp:revision>
  <dcterms:created xsi:type="dcterms:W3CDTF">2023-11-10T22:38:24Z</dcterms:created>
  <dcterms:modified xsi:type="dcterms:W3CDTF">2026-05-13T13:17:42Z</dcterms:modified>
</cp:coreProperties>
</file>